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4"/>
  </p:sldMasterIdLst>
  <p:notesMasterIdLst>
    <p:notesMasterId r:id="rId16"/>
  </p:notesMasterIdLst>
  <p:handoutMasterIdLst>
    <p:handoutMasterId r:id="rId17"/>
  </p:handoutMasterIdLst>
  <p:sldIdLst>
    <p:sldId id="310" r:id="rId5"/>
    <p:sldId id="291" r:id="rId6"/>
    <p:sldId id="271" r:id="rId7"/>
    <p:sldId id="334" r:id="rId8"/>
    <p:sldId id="335" r:id="rId9"/>
    <p:sldId id="314" r:id="rId10"/>
    <p:sldId id="327" r:id="rId11"/>
    <p:sldId id="328" r:id="rId12"/>
    <p:sldId id="333" r:id="rId13"/>
    <p:sldId id="321" r:id="rId14"/>
    <p:sldId id="322" r:id="rId15"/>
  </p:sldIdLst>
  <p:sldSz cx="12192000" cy="6858000"/>
  <p:notesSz cx="6858000" cy="9144000"/>
  <p:embeddedFontLst>
    <p:embeddedFont>
      <p:font typeface="Public Sans" pitchFamily="2" charset="0"/>
      <p:regular r:id="rId18"/>
      <p:bold r:id="rId19"/>
      <p:italic r:id="rId20"/>
      <p:boldItalic r:id="rId21"/>
    </p:embeddedFont>
    <p:embeddedFont>
      <p:font typeface="Public Sans Light" pitchFamily="2" charset="0"/>
      <p:regular r:id="rId22"/>
      <p:italic r:id="rId23"/>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Main presentation" id="{925CA5DD-65D3-41C6-9065-5985F33EEC7B}">
          <p14:sldIdLst>
            <p14:sldId id="310"/>
            <p14:sldId id="291"/>
            <p14:sldId id="271"/>
            <p14:sldId id="334"/>
            <p14:sldId id="335"/>
            <p14:sldId id="314"/>
            <p14:sldId id="327"/>
            <p14:sldId id="328"/>
            <p14:sldId id="333"/>
            <p14:sldId id="321"/>
            <p14:sldId id="32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ACB6"/>
    <a:srgbClr val="630019"/>
    <a:srgbClr val="EBEBEB"/>
    <a:srgbClr val="F3E2E6"/>
    <a:srgbClr val="CBEDFD"/>
    <a:srgbClr val="D7153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24"/>
    <p:restoredTop sz="94709"/>
  </p:normalViewPr>
  <p:slideViewPr>
    <p:cSldViewPr snapToGrid="0">
      <p:cViewPr varScale="1">
        <p:scale>
          <a:sx n="117" d="100"/>
          <a:sy n="117" d="100"/>
        </p:scale>
        <p:origin x="432" y="10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1.fntdata"/><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font" Target="fonts/font4.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6.fntdata"/><Relationship Id="rId10" Type="http://schemas.openxmlformats.org/officeDocument/2006/relationships/slide" Target="slides/slide6.xml"/><Relationship Id="rId19" Type="http://schemas.openxmlformats.org/officeDocument/2006/relationships/font" Target="fonts/font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5.fntdata"/><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29/08/2023</a:t>
            </a:fld>
            <a:endParaRPr lang="en-AU">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29/08/2023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Public Sans" pitchFamily="2" charset="0"/>
        <a:ea typeface="+mn-ea"/>
        <a:cs typeface="+mn-cs"/>
      </a:defRPr>
    </a:lvl1pPr>
    <a:lvl2pPr marL="609585" algn="l" defTabSz="1219170" rtl="0" eaLnBrk="1" latinLnBrk="0" hangingPunct="1">
      <a:defRPr sz="1600" kern="1200">
        <a:solidFill>
          <a:schemeClr val="tx1"/>
        </a:solidFill>
        <a:latin typeface="Public Sans" pitchFamily="2" charset="0"/>
        <a:ea typeface="+mn-ea"/>
        <a:cs typeface="+mn-cs"/>
      </a:defRPr>
    </a:lvl2pPr>
    <a:lvl3pPr marL="1219170" algn="l" defTabSz="1219170" rtl="0" eaLnBrk="1" latinLnBrk="0" hangingPunct="1">
      <a:defRPr sz="1600" kern="1200">
        <a:solidFill>
          <a:schemeClr val="tx1"/>
        </a:solidFill>
        <a:latin typeface="Public Sans" pitchFamily="2" charset="0"/>
        <a:ea typeface="+mn-ea"/>
        <a:cs typeface="+mn-cs"/>
      </a:defRPr>
    </a:lvl3pPr>
    <a:lvl4pPr marL="1828754" algn="l" defTabSz="1219170" rtl="0" eaLnBrk="1" latinLnBrk="0" hangingPunct="1">
      <a:defRPr sz="1600" kern="1200">
        <a:solidFill>
          <a:schemeClr val="tx1"/>
        </a:solidFill>
        <a:latin typeface="Public Sans" pitchFamily="2" charset="0"/>
        <a:ea typeface="+mn-ea"/>
        <a:cs typeface="+mn-cs"/>
      </a:defRPr>
    </a:lvl4pPr>
    <a:lvl5pPr marL="2438339" algn="l" defTabSz="1219170" rtl="0" eaLnBrk="1" latinLnBrk="0" hangingPunct="1">
      <a:defRPr sz="1600" kern="1200">
        <a:solidFill>
          <a:schemeClr val="tx1"/>
        </a:solidFill>
        <a:latin typeface="Public Sans" pitchFamily="2"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chemeClr val="bg1"/>
                </a:solidFill>
              </a:defRPr>
            </a:lvl1pPr>
          </a:lstStyle>
          <a:p>
            <a:r>
              <a:rPr lang="en-GB"/>
              <a:t>Click to edit Master title style</a:t>
            </a:r>
            <a:endParaRPr lang="en-US"/>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60000" y="4284000"/>
            <a:ext cx="2700000" cy="1080000"/>
          </a:xfrm>
        </p:spPr>
        <p:txBody>
          <a:bodyPr>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r>
              <a:rPr lang="en-AU"/>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3454400" y="4284000"/>
            <a:ext cx="3600000" cy="288000"/>
          </a:xfrm>
        </p:spPr>
        <p:txBody>
          <a:bodyPr>
            <a:noAutofit/>
          </a:bodyPr>
          <a:lstStyle>
            <a:lvl1pPr>
              <a:spcAft>
                <a:spcPts val="0"/>
              </a:spcAft>
              <a:defRPr sz="1800" b="1">
                <a:solidFill>
                  <a:schemeClr val="accent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8" name="Text Placeholder 7">
            <a:extLst>
              <a:ext uri="{FF2B5EF4-FFF2-40B4-BE49-F238E27FC236}">
                <a16:creationId xmlns:a16="http://schemas.microsoft.com/office/drawing/2014/main" id="{3D3A2FD3-519F-2044-B746-41CDD99A2A89}"/>
              </a:ext>
            </a:extLst>
          </p:cNvPr>
          <p:cNvSpPr>
            <a:spLocks noGrp="1"/>
          </p:cNvSpPr>
          <p:nvPr>
            <p:ph type="body" sz="quarter" idx="14" hasCustomPrompt="1"/>
          </p:nvPr>
        </p:nvSpPr>
        <p:spPr>
          <a:xfrm>
            <a:off x="3454399" y="4572000"/>
            <a:ext cx="3599999" cy="792000"/>
          </a:xfrm>
        </p:spPr>
        <p:txBody>
          <a:bodyPr/>
          <a:lstStyle>
            <a:lvl1pPr>
              <a:defRPr sz="1800">
                <a:solidFill>
                  <a:schemeClr val="accent1"/>
                </a:solidFill>
              </a:defRPr>
            </a:lvl1pPr>
          </a:lstStyle>
          <a:p>
            <a:pPr lvl="0"/>
            <a:r>
              <a:rPr lang="en-US"/>
              <a:t>Presenter title</a:t>
            </a:r>
            <a:endParaRPr lang="en-AU"/>
          </a:p>
        </p:txBody>
      </p: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9072000" y="4284000"/>
            <a:ext cx="2772000" cy="1080000"/>
          </a:xfrm>
        </p:spPr>
        <p:txBody>
          <a:bodyPr>
            <a:noAutofit/>
          </a:bodyPr>
          <a:lstStyle>
            <a:lvl1pPr>
              <a:defRPr sz="1800" b="0">
                <a:solidFill>
                  <a:schemeClr val="accent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r>
              <a:rPr lang="en-AU"/>
              <a:t>00 Month 20YY</a:t>
            </a:r>
          </a:p>
        </p:txBody>
      </p: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r>
              <a:rPr lang="en-US"/>
              <a:t>NSW Department of Education</a:t>
            </a:r>
            <a:endParaRPr lang="en-AU"/>
          </a:p>
        </p:txBody>
      </p:sp>
      <p:pic>
        <p:nvPicPr>
          <p:cNvPr id="3" name="Picture 2" descr="A person with red lips and blue text&#10;&#10;Description automatically generated">
            <a:extLst>
              <a:ext uri="{FF2B5EF4-FFF2-40B4-BE49-F238E27FC236}">
                <a16:creationId xmlns:a16="http://schemas.microsoft.com/office/drawing/2014/main" id="{20CB955D-CAA1-2F42-E7F7-0E4EAD08A3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04141" y="5772476"/>
            <a:ext cx="2331107" cy="874165"/>
          </a:xfrm>
          <a:prstGeom prst="rect">
            <a:avLst/>
          </a:prstGeom>
        </p:spPr>
      </p:pic>
    </p:spTree>
    <p:extLst>
      <p:ext uri="{BB962C8B-B14F-4D97-AF65-F5344CB8AC3E}">
        <p14:creationId xmlns:p14="http://schemas.microsoft.com/office/powerpoint/2010/main" val="356856507"/>
      </p:ext>
    </p:extLst>
  </p:cSld>
  <p:clrMapOvr>
    <a:masterClrMapping/>
  </p:clrMapOvr>
  <p:extLst>
    <p:ext uri="{DCECCB84-F9BA-43D5-87BE-67443E8EF086}">
      <p15:sldGuideLst xmlns:p15="http://schemas.microsoft.com/office/powerpoint/2012/main">
        <p15:guide id="1" orient="horz" pos="411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360000" y="360000"/>
            <a:ext cx="4500000" cy="684000"/>
          </a:xfrm>
          <a:prstGeom prst="rect">
            <a:avLst/>
          </a:prstGeom>
        </p:spPr>
        <p:txBody>
          <a:bodyPr vert="horz" lIns="0" tIns="0" rIns="0" bIns="0" rtlCol="0" anchor="t">
            <a:noAutofit/>
          </a:bodyPr>
          <a:lstStyle>
            <a:lvl1pPr algn="l">
              <a:defRPr sz="1400">
                <a:solidFill>
                  <a:schemeClr val="tx1"/>
                </a:solidFill>
                <a:latin typeface="Public Sans" pitchFamily="2" charset="0"/>
              </a:defRPr>
            </a:lvl1pPr>
          </a:lstStyle>
          <a:p>
            <a:r>
              <a:rPr lang="en-US"/>
              <a:t>NSW Department of Education</a:t>
            </a:r>
            <a:endParaRPr lang="en-AU"/>
          </a:p>
        </p:txBody>
      </p:sp>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1548000"/>
            <a:ext cx="12192001" cy="180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0" y="3348000"/>
            <a:ext cx="12192001" cy="351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hasCustomPrompt="1"/>
          </p:nvPr>
        </p:nvSpPr>
        <p:spPr>
          <a:xfrm>
            <a:off x="360000" y="3600000"/>
            <a:ext cx="7200000" cy="2520000"/>
          </a:xfrm>
          <a:ln>
            <a:noFill/>
          </a:ln>
        </p:spPr>
        <p:txBody>
          <a:bodyPr anchor="t">
            <a:noAutofit/>
          </a:bodyPr>
          <a:lstStyle>
            <a:lvl1pPr algn="l">
              <a:lnSpc>
                <a:spcPct val="90000"/>
              </a:lnSpc>
              <a:defRPr sz="4800">
                <a:solidFill>
                  <a:schemeClr val="accent1"/>
                </a:solidFill>
                <a:latin typeface="+mj-lt"/>
              </a:defRPr>
            </a:lvl1pPr>
          </a:lstStyle>
          <a:p>
            <a:r>
              <a:rPr lang="en-US"/>
              <a:t>Divider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59999" y="1908000"/>
            <a:ext cx="7200000" cy="1080000"/>
          </a:xfrm>
        </p:spPr>
        <p:txBody>
          <a:bodyPr>
            <a:noAutofit/>
          </a:bodyPr>
          <a:lstStyle>
            <a:lvl1pPr>
              <a:defRPr sz="2000">
                <a:solidFill>
                  <a:schemeClr val="bg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5" name="Text Placeholder 4">
            <a:extLst>
              <a:ext uri="{FF2B5EF4-FFF2-40B4-BE49-F238E27FC236}">
                <a16:creationId xmlns:a16="http://schemas.microsoft.com/office/drawing/2014/main" id="{38EDD08B-0E5C-4DF0-9C56-CC522D170EAA}"/>
              </a:ext>
            </a:extLst>
          </p:cNvPr>
          <p:cNvSpPr>
            <a:spLocks noGrp="1"/>
          </p:cNvSpPr>
          <p:nvPr>
            <p:ph type="body" sz="quarter" idx="11" hasCustomPrompt="1"/>
          </p:nvPr>
        </p:nvSpPr>
        <p:spPr>
          <a:xfrm>
            <a:off x="8952000" y="3978000"/>
            <a:ext cx="2880000" cy="2880000"/>
          </a:xfrm>
        </p:spPr>
        <p:txBody>
          <a:bodyPr anchor="b">
            <a:noAutofit/>
          </a:bodyPr>
          <a:lstStyle>
            <a:lvl1pPr algn="r">
              <a:lnSpc>
                <a:spcPct val="80000"/>
              </a:lnSpc>
              <a:spcAft>
                <a:spcPts val="0"/>
              </a:spcAft>
              <a:defRPr sz="19000">
                <a:solidFill>
                  <a:schemeClr val="accent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3" name="TextBox 2">
            <a:extLst>
              <a:ext uri="{FF2B5EF4-FFF2-40B4-BE49-F238E27FC236}">
                <a16:creationId xmlns:a16="http://schemas.microsoft.com/office/drawing/2014/main" id="{A74EFC76-749F-8D78-A952-59F01BE55D7E}"/>
              </a:ext>
            </a:extLst>
          </p:cNvPr>
          <p:cNvSpPr txBox="1"/>
          <p:nvPr userDrawn="1"/>
        </p:nvSpPr>
        <p:spPr>
          <a:xfrm>
            <a:off x="11591365" y="546847"/>
            <a:ext cx="0" cy="0"/>
          </a:xfrm>
          <a:prstGeom prst="rect">
            <a:avLst/>
          </a:prstGeom>
          <a:noFill/>
        </p:spPr>
        <p:txBody>
          <a:bodyPr wrap="none" lIns="0" tIns="0" rIns="0" bIns="0" rtlCol="0">
            <a:noAutofit/>
          </a:bodyPr>
          <a:lstStyle/>
          <a:p>
            <a:pPr algn="l"/>
            <a:endParaRPr lang="en-US" sz="1800" dirty="0"/>
          </a:p>
        </p:txBody>
      </p:sp>
      <p:pic>
        <p:nvPicPr>
          <p:cNvPr id="6" name="Picture 5">
            <a:extLst>
              <a:ext uri="{FF2B5EF4-FFF2-40B4-BE49-F238E27FC236}">
                <a16:creationId xmlns:a16="http://schemas.microsoft.com/office/drawing/2014/main" id="{E3281B26-95BE-D22B-6ED2-9DC8D28898E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738129" y="321247"/>
            <a:ext cx="2128401" cy="874165"/>
          </a:xfrm>
          <a:prstGeom prst="rect">
            <a:avLst/>
          </a:prstGeom>
        </p:spPr>
      </p:pic>
    </p:spTree>
    <p:extLst>
      <p:ext uri="{BB962C8B-B14F-4D97-AF65-F5344CB8AC3E}">
        <p14:creationId xmlns:p14="http://schemas.microsoft.com/office/powerpoint/2010/main" val="4282873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Divider 1">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360000" y="360000"/>
            <a:ext cx="4500000" cy="684000"/>
          </a:xfrm>
          <a:prstGeom prst="rect">
            <a:avLst/>
          </a:prstGeom>
        </p:spPr>
        <p:txBody>
          <a:bodyPr vert="horz" lIns="0" tIns="0" rIns="0" bIns="0" rtlCol="0" anchor="t">
            <a:noAutofit/>
          </a:bodyPr>
          <a:lstStyle>
            <a:lvl1pPr algn="l">
              <a:defRPr sz="1400">
                <a:solidFill>
                  <a:schemeClr val="tx1"/>
                </a:solidFill>
                <a:latin typeface="Public Sans" pitchFamily="2" charset="0"/>
              </a:defRPr>
            </a:lvl1pPr>
          </a:lstStyle>
          <a:p>
            <a:r>
              <a:rPr lang="en-US"/>
              <a:t>NSW Department of Education</a:t>
            </a:r>
            <a:endParaRPr lang="en-AU"/>
          </a:p>
        </p:txBody>
      </p:sp>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1548000"/>
            <a:ext cx="12192001" cy="1800000"/>
          </a:xfrm>
          <a:prstGeom prst="rect">
            <a:avLst/>
          </a:prstGeom>
          <a:solidFill>
            <a:srgbClr val="6300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0" y="3348000"/>
            <a:ext cx="12192001" cy="351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hasCustomPrompt="1"/>
          </p:nvPr>
        </p:nvSpPr>
        <p:spPr>
          <a:xfrm>
            <a:off x="360000" y="3600000"/>
            <a:ext cx="7200000" cy="2520000"/>
          </a:xfrm>
          <a:ln>
            <a:noFill/>
          </a:ln>
        </p:spPr>
        <p:txBody>
          <a:bodyPr anchor="t">
            <a:noAutofit/>
          </a:bodyPr>
          <a:lstStyle>
            <a:lvl1pPr algn="l">
              <a:lnSpc>
                <a:spcPct val="90000"/>
              </a:lnSpc>
              <a:defRPr sz="4800">
                <a:solidFill>
                  <a:schemeClr val="accent1"/>
                </a:solidFill>
                <a:latin typeface="+mj-lt"/>
              </a:defRPr>
            </a:lvl1pPr>
          </a:lstStyle>
          <a:p>
            <a:r>
              <a:rPr lang="en-US"/>
              <a:t>Divider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59999" y="1908000"/>
            <a:ext cx="7200000" cy="1080000"/>
          </a:xfrm>
        </p:spPr>
        <p:txBody>
          <a:bodyPr>
            <a:noAutofit/>
          </a:bodyPr>
          <a:lstStyle>
            <a:lvl1pPr>
              <a:defRPr sz="2000">
                <a:solidFill>
                  <a:srgbClr val="F6ACB6"/>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5" name="Text Placeholder 4">
            <a:extLst>
              <a:ext uri="{FF2B5EF4-FFF2-40B4-BE49-F238E27FC236}">
                <a16:creationId xmlns:a16="http://schemas.microsoft.com/office/drawing/2014/main" id="{38EDD08B-0E5C-4DF0-9C56-CC522D170EAA}"/>
              </a:ext>
            </a:extLst>
          </p:cNvPr>
          <p:cNvSpPr>
            <a:spLocks noGrp="1"/>
          </p:cNvSpPr>
          <p:nvPr>
            <p:ph type="body" sz="quarter" idx="11" hasCustomPrompt="1"/>
          </p:nvPr>
        </p:nvSpPr>
        <p:spPr>
          <a:xfrm>
            <a:off x="8952000" y="3978000"/>
            <a:ext cx="2880000" cy="2880000"/>
          </a:xfrm>
        </p:spPr>
        <p:txBody>
          <a:bodyPr anchor="b">
            <a:noAutofit/>
          </a:bodyPr>
          <a:lstStyle>
            <a:lvl1pPr algn="r">
              <a:lnSpc>
                <a:spcPct val="80000"/>
              </a:lnSpc>
              <a:spcAft>
                <a:spcPts val="0"/>
              </a:spcAft>
              <a:defRPr sz="19000">
                <a:solidFill>
                  <a:schemeClr val="accent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pic>
        <p:nvPicPr>
          <p:cNvPr id="3" name="Picture 2">
            <a:extLst>
              <a:ext uri="{FF2B5EF4-FFF2-40B4-BE49-F238E27FC236}">
                <a16:creationId xmlns:a16="http://schemas.microsoft.com/office/drawing/2014/main" id="{D6F97FE0-BB9B-094B-A681-DB7DAE9C2FA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736561" y="358835"/>
            <a:ext cx="2128401" cy="874165"/>
          </a:xfrm>
          <a:prstGeom prst="rect">
            <a:avLst/>
          </a:prstGeom>
        </p:spPr>
      </p:pic>
    </p:spTree>
    <p:extLst>
      <p:ext uri="{BB962C8B-B14F-4D97-AF65-F5344CB8AC3E}">
        <p14:creationId xmlns:p14="http://schemas.microsoft.com/office/powerpoint/2010/main" val="34265558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ivider 2">
    <p:bg>
      <p:bgPr>
        <a:solidFill>
          <a:schemeClr val="accent4"/>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US"/>
              <a:t>NSW Department of Education</a:t>
            </a:r>
            <a:endParaRPr lang="en-AU"/>
          </a:p>
        </p:txBody>
      </p:sp>
      <p:sp>
        <p:nvSpPr>
          <p:cNvPr id="2" name="Title 1"/>
          <p:cNvSpPr>
            <a:spLocks noGrp="1"/>
          </p:cNvSpPr>
          <p:nvPr>
            <p:ph type="ctrTitle" hasCustomPrompt="1"/>
          </p:nvPr>
        </p:nvSpPr>
        <p:spPr>
          <a:xfrm>
            <a:off x="540000" y="4320000"/>
            <a:ext cx="10080000" cy="1224000"/>
          </a:xfrm>
          <a:ln>
            <a:noFill/>
          </a:ln>
        </p:spPr>
        <p:txBody>
          <a:bodyPr anchor="t">
            <a:noAutofit/>
          </a:bodyPr>
          <a:lstStyle>
            <a:lvl1pPr algn="l">
              <a:lnSpc>
                <a:spcPct val="90000"/>
              </a:lnSpc>
              <a:defRPr sz="4800">
                <a:solidFill>
                  <a:schemeClr val="accent1"/>
                </a:solidFill>
                <a:latin typeface="+mj-lt"/>
              </a:defRPr>
            </a:lvl1pPr>
          </a:lstStyle>
          <a:p>
            <a:r>
              <a:rPr lang="en-US"/>
              <a:t>Divider title</a:t>
            </a:r>
          </a:p>
        </p:txBody>
      </p:sp>
      <p:sp>
        <p:nvSpPr>
          <p:cNvPr id="5" name="Text Placeholder 4">
            <a:extLst>
              <a:ext uri="{FF2B5EF4-FFF2-40B4-BE49-F238E27FC236}">
                <a16:creationId xmlns:a16="http://schemas.microsoft.com/office/drawing/2014/main" id="{38EDD08B-0E5C-4DF0-9C56-CC522D170EAA}"/>
              </a:ext>
              <a:ext uri="{C183D7F6-B498-43B3-948B-1728B52AA6E4}">
                <adec:decorative xmlns:adec="http://schemas.microsoft.com/office/drawing/2017/decorative" val="0"/>
              </a:ext>
            </a:extLst>
          </p:cNvPr>
          <p:cNvSpPr>
            <a:spLocks noGrp="1"/>
          </p:cNvSpPr>
          <p:nvPr>
            <p:ph type="body" sz="quarter" idx="11" hasCustomPrompt="1"/>
          </p:nvPr>
        </p:nvSpPr>
        <p:spPr>
          <a:xfrm>
            <a:off x="540000" y="1368311"/>
            <a:ext cx="2880000" cy="2880000"/>
          </a:xfrm>
        </p:spPr>
        <p:txBody>
          <a:bodyPr anchor="t">
            <a:noAutofit/>
          </a:bodyPr>
          <a:lstStyle>
            <a:lvl1pPr algn="l">
              <a:lnSpc>
                <a:spcPct val="80000"/>
              </a:lnSpc>
              <a:spcAft>
                <a:spcPts val="0"/>
              </a:spcAft>
              <a:defRPr sz="19000">
                <a:solidFill>
                  <a:schemeClr val="accent2"/>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0" y="5760000"/>
            <a:ext cx="10079997" cy="720000"/>
          </a:xfrm>
        </p:spPr>
        <p:txBody>
          <a:bodyPr>
            <a:noAutofit/>
          </a:bodyPr>
          <a:lstStyle>
            <a:lvl1pPr>
              <a:defRPr sz="2000">
                <a:solidFill>
                  <a:schemeClr val="accent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pic>
        <p:nvPicPr>
          <p:cNvPr id="3" name="Picture 2">
            <a:extLst>
              <a:ext uri="{FF2B5EF4-FFF2-40B4-BE49-F238E27FC236}">
                <a16:creationId xmlns:a16="http://schemas.microsoft.com/office/drawing/2014/main" id="{F950D7AB-BAD9-5B72-B412-6BB9253DE67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725131" y="169835"/>
            <a:ext cx="2128401" cy="874165"/>
          </a:xfrm>
          <a:prstGeom prst="rect">
            <a:avLst/>
          </a:prstGeom>
        </p:spPr>
      </p:pic>
    </p:spTree>
    <p:extLst>
      <p:ext uri="{BB962C8B-B14F-4D97-AF65-F5344CB8AC3E}">
        <p14:creationId xmlns:p14="http://schemas.microsoft.com/office/powerpoint/2010/main" val="14438495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Divider 2">
    <p:bg>
      <p:bgPr>
        <a:solidFill>
          <a:schemeClr val="accent6"/>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US"/>
              <a:t>NSW Department of Education</a:t>
            </a:r>
            <a:endParaRPr lang="en-AU"/>
          </a:p>
        </p:txBody>
      </p:sp>
      <p:sp>
        <p:nvSpPr>
          <p:cNvPr id="2" name="Title 1"/>
          <p:cNvSpPr>
            <a:spLocks noGrp="1"/>
          </p:cNvSpPr>
          <p:nvPr>
            <p:ph type="ctrTitle" hasCustomPrompt="1"/>
          </p:nvPr>
        </p:nvSpPr>
        <p:spPr>
          <a:xfrm>
            <a:off x="540000" y="4320000"/>
            <a:ext cx="10080000" cy="1224000"/>
          </a:xfrm>
          <a:ln>
            <a:noFill/>
          </a:ln>
        </p:spPr>
        <p:txBody>
          <a:bodyPr anchor="t">
            <a:noAutofit/>
          </a:bodyPr>
          <a:lstStyle>
            <a:lvl1pPr algn="l">
              <a:lnSpc>
                <a:spcPct val="90000"/>
              </a:lnSpc>
              <a:defRPr sz="4800">
                <a:solidFill>
                  <a:schemeClr val="accent1"/>
                </a:solidFill>
                <a:latin typeface="+mj-lt"/>
              </a:defRPr>
            </a:lvl1pPr>
          </a:lstStyle>
          <a:p>
            <a:r>
              <a:rPr lang="en-US"/>
              <a:t>Divider title</a:t>
            </a:r>
          </a:p>
        </p:txBody>
      </p:sp>
      <p:sp>
        <p:nvSpPr>
          <p:cNvPr id="5" name="Text Placeholder 4">
            <a:extLst>
              <a:ext uri="{FF2B5EF4-FFF2-40B4-BE49-F238E27FC236}">
                <a16:creationId xmlns:a16="http://schemas.microsoft.com/office/drawing/2014/main" id="{38EDD08B-0E5C-4DF0-9C56-CC522D170EAA}"/>
              </a:ext>
              <a:ext uri="{C183D7F6-B498-43B3-948B-1728B52AA6E4}">
                <adec:decorative xmlns:adec="http://schemas.microsoft.com/office/drawing/2017/decorative" val="0"/>
              </a:ext>
            </a:extLst>
          </p:cNvPr>
          <p:cNvSpPr>
            <a:spLocks noGrp="1"/>
          </p:cNvSpPr>
          <p:nvPr>
            <p:ph type="body" sz="quarter" idx="11" hasCustomPrompt="1"/>
          </p:nvPr>
        </p:nvSpPr>
        <p:spPr>
          <a:xfrm>
            <a:off x="540000" y="1368311"/>
            <a:ext cx="2880000" cy="2880000"/>
          </a:xfrm>
        </p:spPr>
        <p:txBody>
          <a:bodyPr anchor="t">
            <a:noAutofit/>
          </a:bodyPr>
          <a:lstStyle>
            <a:lvl1pPr algn="l">
              <a:lnSpc>
                <a:spcPct val="80000"/>
              </a:lnSpc>
              <a:spcAft>
                <a:spcPts val="0"/>
              </a:spcAft>
              <a:defRPr sz="19000">
                <a:solidFill>
                  <a:schemeClr val="tx2"/>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0" y="5760000"/>
            <a:ext cx="10079997" cy="720000"/>
          </a:xfrm>
        </p:spPr>
        <p:txBody>
          <a:bodyPr>
            <a:noAutofit/>
          </a:bodyPr>
          <a:lstStyle>
            <a:lvl1pPr>
              <a:defRPr sz="2000">
                <a:solidFill>
                  <a:schemeClr val="accent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pic>
        <p:nvPicPr>
          <p:cNvPr id="3" name="Picture 2">
            <a:extLst>
              <a:ext uri="{FF2B5EF4-FFF2-40B4-BE49-F238E27FC236}">
                <a16:creationId xmlns:a16="http://schemas.microsoft.com/office/drawing/2014/main" id="{F51C7B8F-F6CD-035E-EF9C-A0C757FB2B3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782281" y="169835"/>
            <a:ext cx="2128401" cy="874165"/>
          </a:xfrm>
          <a:prstGeom prst="rect">
            <a:avLst/>
          </a:prstGeom>
        </p:spPr>
      </p:pic>
    </p:spTree>
    <p:extLst>
      <p:ext uri="{BB962C8B-B14F-4D97-AF65-F5344CB8AC3E}">
        <p14:creationId xmlns:p14="http://schemas.microsoft.com/office/powerpoint/2010/main" val="23954964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Divider 2_Image">
    <p:bg>
      <p:bgPr>
        <a:solidFill>
          <a:schemeClr val="accent4"/>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US"/>
              <a:t>NSW Department of Education</a:t>
            </a:r>
            <a:endParaRPr lang="en-AU"/>
          </a:p>
        </p:txBody>
      </p:sp>
      <p:sp>
        <p:nvSpPr>
          <p:cNvPr id="2" name="Title 1"/>
          <p:cNvSpPr>
            <a:spLocks noGrp="1"/>
          </p:cNvSpPr>
          <p:nvPr>
            <p:ph type="ctrTitle" hasCustomPrompt="1"/>
          </p:nvPr>
        </p:nvSpPr>
        <p:spPr>
          <a:xfrm>
            <a:off x="540000" y="4320000"/>
            <a:ext cx="6343602" cy="1224000"/>
          </a:xfrm>
          <a:ln>
            <a:noFill/>
          </a:ln>
        </p:spPr>
        <p:txBody>
          <a:bodyPr anchor="t">
            <a:noAutofit/>
          </a:bodyPr>
          <a:lstStyle>
            <a:lvl1pPr algn="l">
              <a:lnSpc>
                <a:spcPct val="90000"/>
              </a:lnSpc>
              <a:defRPr sz="4800">
                <a:solidFill>
                  <a:schemeClr val="accent1"/>
                </a:solidFill>
                <a:latin typeface="+mj-lt"/>
              </a:defRPr>
            </a:lvl1pPr>
          </a:lstStyle>
          <a:p>
            <a:r>
              <a:rPr lang="en-US"/>
              <a:t>Divider title</a:t>
            </a:r>
          </a:p>
        </p:txBody>
      </p:sp>
      <p:sp>
        <p:nvSpPr>
          <p:cNvPr id="5" name="Text Placeholder 4">
            <a:extLst>
              <a:ext uri="{FF2B5EF4-FFF2-40B4-BE49-F238E27FC236}">
                <a16:creationId xmlns:a16="http://schemas.microsoft.com/office/drawing/2014/main" id="{38EDD08B-0E5C-4DF0-9C56-CC522D170EAA}"/>
              </a:ext>
              <a:ext uri="{C183D7F6-B498-43B3-948B-1728B52AA6E4}">
                <adec:decorative xmlns:adec="http://schemas.microsoft.com/office/drawing/2017/decorative" val="0"/>
              </a:ext>
            </a:extLst>
          </p:cNvPr>
          <p:cNvSpPr>
            <a:spLocks noGrp="1"/>
          </p:cNvSpPr>
          <p:nvPr>
            <p:ph type="body" sz="quarter" idx="11" hasCustomPrompt="1"/>
          </p:nvPr>
        </p:nvSpPr>
        <p:spPr>
          <a:xfrm>
            <a:off x="540000" y="1368311"/>
            <a:ext cx="2880000" cy="2880000"/>
          </a:xfrm>
        </p:spPr>
        <p:txBody>
          <a:bodyPr anchor="t">
            <a:noAutofit/>
          </a:bodyPr>
          <a:lstStyle>
            <a:lvl1pPr algn="l">
              <a:lnSpc>
                <a:spcPct val="80000"/>
              </a:lnSpc>
              <a:spcAft>
                <a:spcPts val="0"/>
              </a:spcAft>
              <a:defRPr sz="19000">
                <a:solidFill>
                  <a:schemeClr val="accent2"/>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1" y="5760000"/>
            <a:ext cx="6343602" cy="720000"/>
          </a:xfrm>
        </p:spPr>
        <p:txBody>
          <a:bodyPr>
            <a:noAutofit/>
          </a:bodyPr>
          <a:lstStyle>
            <a:lvl1pPr>
              <a:defRPr sz="2000">
                <a:solidFill>
                  <a:schemeClr val="accent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0" y="0"/>
            <a:ext cx="3708000" cy="6858000"/>
          </a:xfrm>
        </p:spPr>
        <p:txBody>
          <a:bodyPr/>
          <a:lstStyle/>
          <a:p>
            <a:r>
              <a:rPr lang="en-GB"/>
              <a:t>Click icon to add picture</a:t>
            </a:r>
            <a:endParaRPr lang="en-AU"/>
          </a:p>
        </p:txBody>
      </p:sp>
    </p:spTree>
    <p:extLst>
      <p:ext uri="{BB962C8B-B14F-4D97-AF65-F5344CB8AC3E}">
        <p14:creationId xmlns:p14="http://schemas.microsoft.com/office/powerpoint/2010/main" val="10232408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Divider 2_Image">
    <p:bg>
      <p:bgPr>
        <a:solidFill>
          <a:schemeClr val="accent6"/>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US"/>
              <a:t>NSW Department of Education</a:t>
            </a:r>
            <a:endParaRPr lang="en-AU"/>
          </a:p>
        </p:txBody>
      </p:sp>
      <p:sp>
        <p:nvSpPr>
          <p:cNvPr id="2" name="Title 1"/>
          <p:cNvSpPr>
            <a:spLocks noGrp="1"/>
          </p:cNvSpPr>
          <p:nvPr>
            <p:ph type="ctrTitle" hasCustomPrompt="1"/>
          </p:nvPr>
        </p:nvSpPr>
        <p:spPr>
          <a:xfrm>
            <a:off x="540000" y="4320000"/>
            <a:ext cx="6407991" cy="1224000"/>
          </a:xfrm>
          <a:ln>
            <a:noFill/>
          </a:ln>
        </p:spPr>
        <p:txBody>
          <a:bodyPr anchor="t">
            <a:noAutofit/>
          </a:bodyPr>
          <a:lstStyle>
            <a:lvl1pPr algn="l">
              <a:lnSpc>
                <a:spcPct val="90000"/>
              </a:lnSpc>
              <a:defRPr sz="4800">
                <a:solidFill>
                  <a:schemeClr val="accent1"/>
                </a:solidFill>
                <a:latin typeface="+mj-lt"/>
              </a:defRPr>
            </a:lvl1pPr>
          </a:lstStyle>
          <a:p>
            <a:r>
              <a:rPr lang="en-US"/>
              <a:t>Divider title</a:t>
            </a:r>
          </a:p>
        </p:txBody>
      </p:sp>
      <p:sp>
        <p:nvSpPr>
          <p:cNvPr id="5" name="Text Placeholder 4">
            <a:extLst>
              <a:ext uri="{FF2B5EF4-FFF2-40B4-BE49-F238E27FC236}">
                <a16:creationId xmlns:a16="http://schemas.microsoft.com/office/drawing/2014/main" id="{38EDD08B-0E5C-4DF0-9C56-CC522D170EAA}"/>
              </a:ext>
              <a:ext uri="{C183D7F6-B498-43B3-948B-1728B52AA6E4}">
                <adec:decorative xmlns:adec="http://schemas.microsoft.com/office/drawing/2017/decorative" val="0"/>
              </a:ext>
            </a:extLst>
          </p:cNvPr>
          <p:cNvSpPr>
            <a:spLocks noGrp="1"/>
          </p:cNvSpPr>
          <p:nvPr>
            <p:ph type="body" sz="quarter" idx="11" hasCustomPrompt="1"/>
          </p:nvPr>
        </p:nvSpPr>
        <p:spPr>
          <a:xfrm>
            <a:off x="540000" y="1368311"/>
            <a:ext cx="2880000" cy="2880000"/>
          </a:xfrm>
        </p:spPr>
        <p:txBody>
          <a:bodyPr anchor="t">
            <a:noAutofit/>
          </a:bodyPr>
          <a:lstStyle>
            <a:lvl1pPr algn="l">
              <a:lnSpc>
                <a:spcPct val="80000"/>
              </a:lnSpc>
              <a:spcAft>
                <a:spcPts val="0"/>
              </a:spcAft>
              <a:defRPr sz="19000">
                <a:solidFill>
                  <a:schemeClr val="tx2"/>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1" y="5760000"/>
            <a:ext cx="6407990" cy="720000"/>
          </a:xfrm>
        </p:spPr>
        <p:txBody>
          <a:bodyPr>
            <a:noAutofit/>
          </a:bodyPr>
          <a:lstStyle>
            <a:lvl1pPr>
              <a:defRPr sz="2000">
                <a:solidFill>
                  <a:schemeClr val="accent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3" name="Picture Placeholder 4">
            <a:extLst>
              <a:ext uri="{FF2B5EF4-FFF2-40B4-BE49-F238E27FC236}">
                <a16:creationId xmlns:a16="http://schemas.microsoft.com/office/drawing/2014/main" id="{43B0A989-8C17-718F-1784-DAD10FB92D0A}"/>
              </a:ext>
              <a:ext uri="{C183D7F6-B498-43B3-948B-1728B52AA6E4}">
                <adec:decorative xmlns:adec="http://schemas.microsoft.com/office/drawing/2017/decorative" val="1"/>
              </a:ext>
            </a:extLst>
          </p:cNvPr>
          <p:cNvSpPr>
            <a:spLocks noGrp="1"/>
          </p:cNvSpPr>
          <p:nvPr>
            <p:ph type="pic" sz="quarter" idx="13"/>
          </p:nvPr>
        </p:nvSpPr>
        <p:spPr>
          <a:xfrm>
            <a:off x="7128000" y="0"/>
            <a:ext cx="3708000" cy="6858000"/>
          </a:xfrm>
        </p:spPr>
        <p:txBody>
          <a:bodyPr/>
          <a:lstStyle/>
          <a:p>
            <a:r>
              <a:rPr lang="en-GB"/>
              <a:t>Click icon to add picture</a:t>
            </a:r>
            <a:endParaRPr lang="en-AU"/>
          </a:p>
        </p:txBody>
      </p:sp>
    </p:spTree>
    <p:extLst>
      <p:ext uri="{BB962C8B-B14F-4D97-AF65-F5344CB8AC3E}">
        <p14:creationId xmlns:p14="http://schemas.microsoft.com/office/powerpoint/2010/main" val="22715650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s 1">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10080000" cy="1008000"/>
          </a:xfrm>
        </p:spPr>
        <p:txBody>
          <a:bodyPr/>
          <a:lstStyle>
            <a:lvl1pPr>
              <a:defRPr>
                <a:solidFill>
                  <a:schemeClr val="accent1"/>
                </a:solidFill>
                <a:latin typeface="+mj-lt"/>
              </a:defRPr>
            </a:lvl1pPr>
          </a:lstStyle>
          <a:p>
            <a:r>
              <a:rPr lang="en-GB"/>
              <a:t>Click to edit Master title style</a:t>
            </a:r>
            <a:endParaRPr lang="en-US"/>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able Placeholder 9">
            <a:extLst>
              <a:ext uri="{FF2B5EF4-FFF2-40B4-BE49-F238E27FC236}">
                <a16:creationId xmlns:a16="http://schemas.microsoft.com/office/drawing/2014/main" id="{F8D9268B-FAD5-4A3C-B190-A50230A1D12D}"/>
              </a:ext>
            </a:extLst>
          </p:cNvPr>
          <p:cNvSpPr>
            <a:spLocks noGrp="1"/>
          </p:cNvSpPr>
          <p:nvPr>
            <p:ph type="tbl" sz="quarter" idx="13"/>
          </p:nvPr>
        </p:nvSpPr>
        <p:spPr>
          <a:xfrm>
            <a:off x="360362" y="1908000"/>
            <a:ext cx="5616000" cy="2160000"/>
          </a:xfrm>
        </p:spPr>
        <p:txBody>
          <a:bodyPr/>
          <a:lstStyle>
            <a:lvl1pPr>
              <a:defRPr>
                <a:latin typeface="+mn-lt"/>
              </a:defRPr>
            </a:lvl1pPr>
          </a:lstStyle>
          <a:p>
            <a:r>
              <a:rPr lang="en-GB"/>
              <a:t>Click icon to add table</a:t>
            </a:r>
            <a:endParaRPr lang="en-AU"/>
          </a:p>
        </p:txBody>
      </p:sp>
      <p:sp>
        <p:nvSpPr>
          <p:cNvPr id="6" name="Table Placeholder 9">
            <a:extLst>
              <a:ext uri="{FF2B5EF4-FFF2-40B4-BE49-F238E27FC236}">
                <a16:creationId xmlns:a16="http://schemas.microsoft.com/office/drawing/2014/main" id="{41FBA3B0-0275-0235-9CEA-C5CEA00EBD48}"/>
              </a:ext>
            </a:extLst>
          </p:cNvPr>
          <p:cNvSpPr>
            <a:spLocks noGrp="1"/>
          </p:cNvSpPr>
          <p:nvPr>
            <p:ph type="tbl" sz="quarter" idx="16"/>
          </p:nvPr>
        </p:nvSpPr>
        <p:spPr>
          <a:xfrm>
            <a:off x="360362" y="4248000"/>
            <a:ext cx="5616000" cy="2160000"/>
          </a:xfrm>
        </p:spPr>
        <p:txBody>
          <a:bodyPr/>
          <a:lstStyle>
            <a:lvl1pPr>
              <a:defRPr>
                <a:latin typeface="+mn-lt"/>
              </a:defRPr>
            </a:lvl1pPr>
          </a:lstStyle>
          <a:p>
            <a:r>
              <a:rPr lang="en-GB"/>
              <a:t>Click icon to add table</a:t>
            </a:r>
            <a:endParaRPr lang="en-AU"/>
          </a:p>
        </p:txBody>
      </p:sp>
      <p:sp>
        <p:nvSpPr>
          <p:cNvPr id="5" name="Table Placeholder 9">
            <a:extLst>
              <a:ext uri="{FF2B5EF4-FFF2-40B4-BE49-F238E27FC236}">
                <a16:creationId xmlns:a16="http://schemas.microsoft.com/office/drawing/2014/main" id="{3A833504-810D-E90D-EEAD-6FD03511C6AA}"/>
              </a:ext>
            </a:extLst>
          </p:cNvPr>
          <p:cNvSpPr>
            <a:spLocks noGrp="1"/>
          </p:cNvSpPr>
          <p:nvPr>
            <p:ph type="tbl" sz="quarter" idx="15"/>
          </p:nvPr>
        </p:nvSpPr>
        <p:spPr>
          <a:xfrm>
            <a:off x="6228000" y="1908000"/>
            <a:ext cx="5616000" cy="2160000"/>
          </a:xfrm>
        </p:spPr>
        <p:txBody>
          <a:bodyPr/>
          <a:lstStyle>
            <a:lvl1pPr>
              <a:defRPr>
                <a:latin typeface="+mn-lt"/>
              </a:defRPr>
            </a:lvl1pPr>
          </a:lstStyle>
          <a:p>
            <a:r>
              <a:rPr lang="en-GB"/>
              <a:t>Click icon to add table</a:t>
            </a:r>
            <a:endParaRPr lang="en-AU"/>
          </a:p>
        </p:txBody>
      </p:sp>
      <p:sp>
        <p:nvSpPr>
          <p:cNvPr id="7" name="Table Placeholder 9">
            <a:extLst>
              <a:ext uri="{FF2B5EF4-FFF2-40B4-BE49-F238E27FC236}">
                <a16:creationId xmlns:a16="http://schemas.microsoft.com/office/drawing/2014/main" id="{45BE7F48-2F3F-5684-3640-86C10E7CF416}"/>
              </a:ext>
            </a:extLst>
          </p:cNvPr>
          <p:cNvSpPr>
            <a:spLocks noGrp="1"/>
          </p:cNvSpPr>
          <p:nvPr>
            <p:ph type="tbl" sz="quarter" idx="17"/>
          </p:nvPr>
        </p:nvSpPr>
        <p:spPr>
          <a:xfrm>
            <a:off x="6228000" y="4248000"/>
            <a:ext cx="5616000" cy="2160000"/>
          </a:xfrm>
        </p:spPr>
        <p:txBody>
          <a:bodyPr/>
          <a:lstStyle>
            <a:lvl1pPr>
              <a:defRPr>
                <a:latin typeface="+mn-lt"/>
              </a:defRPr>
            </a:lvl1pPr>
          </a:lstStyle>
          <a:p>
            <a:r>
              <a:rPr lang="en-GB"/>
              <a:t>Click icon to add table</a:t>
            </a:r>
            <a:endParaRPr lang="en-AU"/>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35651723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s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005139-C098-2BAF-1D2B-4D4D8D4937FC}"/>
              </a:ext>
            </a:extLst>
          </p:cNvPr>
          <p:cNvSpPr>
            <a:spLocks noGrp="1"/>
          </p:cNvSpPr>
          <p:nvPr>
            <p:ph type="title"/>
          </p:nvPr>
        </p:nvSpPr>
        <p:spPr/>
        <p:txBody>
          <a:bodyPr/>
          <a:lstStyle>
            <a:lvl1pPr>
              <a:defRPr>
                <a:solidFill>
                  <a:schemeClr val="accent1"/>
                </a:solidFill>
              </a:defRPr>
            </a:lvl1pPr>
          </a:lstStyle>
          <a:p>
            <a:r>
              <a:rPr lang="en-GB"/>
              <a:t>Click to edit Master title style</a:t>
            </a:r>
            <a:endParaRPr lang="en-AU"/>
          </a:p>
        </p:txBody>
      </p:sp>
      <p:sp>
        <p:nvSpPr>
          <p:cNvPr id="10" name="Table Placeholder 9">
            <a:extLst>
              <a:ext uri="{FF2B5EF4-FFF2-40B4-BE49-F238E27FC236}">
                <a16:creationId xmlns:a16="http://schemas.microsoft.com/office/drawing/2014/main" id="{F8D9268B-FAD5-4A3C-B190-A50230A1D12D}"/>
              </a:ext>
            </a:extLst>
          </p:cNvPr>
          <p:cNvSpPr>
            <a:spLocks noGrp="1"/>
          </p:cNvSpPr>
          <p:nvPr>
            <p:ph type="tbl" sz="quarter" idx="13"/>
          </p:nvPr>
        </p:nvSpPr>
        <p:spPr>
          <a:xfrm>
            <a:off x="360362" y="1620000"/>
            <a:ext cx="5616000" cy="4680000"/>
          </a:xfrm>
        </p:spPr>
        <p:txBody>
          <a:bodyPr/>
          <a:lstStyle>
            <a:lvl1pPr>
              <a:defRPr>
                <a:latin typeface="+mn-lt"/>
              </a:defRPr>
            </a:lvl1pPr>
          </a:lstStyle>
          <a:p>
            <a:r>
              <a:rPr lang="en-GB"/>
              <a:t>Click icon to add table</a:t>
            </a:r>
            <a:endParaRPr lang="en-AU"/>
          </a:p>
        </p:txBody>
      </p:sp>
      <p:sp>
        <p:nvSpPr>
          <p:cNvPr id="2" name="Table Placeholder 9">
            <a:extLst>
              <a:ext uri="{FF2B5EF4-FFF2-40B4-BE49-F238E27FC236}">
                <a16:creationId xmlns:a16="http://schemas.microsoft.com/office/drawing/2014/main" id="{92BD0FCE-0804-4AAE-615C-566A4F2FAFEF}"/>
              </a:ext>
            </a:extLst>
          </p:cNvPr>
          <p:cNvSpPr>
            <a:spLocks noGrp="1"/>
          </p:cNvSpPr>
          <p:nvPr>
            <p:ph type="tbl" sz="quarter" idx="15"/>
          </p:nvPr>
        </p:nvSpPr>
        <p:spPr>
          <a:xfrm>
            <a:off x="6228000" y="1620000"/>
            <a:ext cx="5616000" cy="4680000"/>
          </a:xfrm>
        </p:spPr>
        <p:txBody>
          <a:bodyPr/>
          <a:lstStyle>
            <a:lvl1pPr>
              <a:defRPr>
                <a:latin typeface="+mn-lt"/>
              </a:defRPr>
            </a:lvl1pPr>
          </a:lstStyle>
          <a:p>
            <a:r>
              <a:rPr lang="en-GB"/>
              <a:t>Click icon to add table</a:t>
            </a:r>
            <a:endParaRPr lang="en-AU"/>
          </a:p>
        </p:txBody>
      </p:sp>
      <p:sp>
        <p:nvSpPr>
          <p:cNvPr id="4" name="Slide Number Placeholder 3">
            <a:extLst>
              <a:ext uri="{FF2B5EF4-FFF2-40B4-BE49-F238E27FC236}">
                <a16:creationId xmlns:a16="http://schemas.microsoft.com/office/drawing/2014/main" id="{119A8057-F61F-CB11-BD7F-686904EB0E67}"/>
              </a:ext>
            </a:extLst>
          </p:cNvPr>
          <p:cNvSpPr>
            <a:spLocks noGrp="1"/>
          </p:cNvSpPr>
          <p:nvPr>
            <p:ph type="sldNum" sz="quarter" idx="14"/>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25057279"/>
      </p:ext>
    </p:extLst>
  </p:cSld>
  <p:clrMapOvr>
    <a:masterClrMapping/>
  </p:clrMapOvr>
  <p:extLst>
    <p:ext uri="{DCECCB84-F9BA-43D5-87BE-67443E8EF086}">
      <p15:sldGuideLst xmlns:p15="http://schemas.microsoft.com/office/powerpoint/2012/main">
        <p15:guide id="1" orient="horz" pos="4224"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p:txBody>
          <a:bodyPr/>
          <a:lstStyle>
            <a:lvl1pPr>
              <a:defRPr>
                <a:solidFill>
                  <a:schemeClr val="accent1"/>
                </a:solidFill>
              </a:defRPr>
            </a:lvl1pPr>
          </a:lstStyle>
          <a:p>
            <a:r>
              <a:rPr lang="en-GB"/>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p:txBody>
          <a:bodyPr/>
          <a:lstStyle>
            <a:lvl1pPr>
              <a:defRPr>
                <a:latin typeface="+mn-lt"/>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3704076309"/>
      </p:ext>
    </p:extLst>
  </p:cSld>
  <p:clrMapOvr>
    <a:masterClrMapping/>
  </p:clrMapOvr>
  <p:extLst>
    <p:ext uri="{DCECCB84-F9BA-43D5-87BE-67443E8EF086}">
      <p15:sldGuideLst xmlns:p15="http://schemas.microsoft.com/office/powerpoint/2012/main">
        <p15:guide id="1" orient="horz" pos="4224"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Content_no Lin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p:txBody>
          <a:bodyPr/>
          <a:lstStyle>
            <a:lvl1pPr>
              <a:defRPr>
                <a:solidFill>
                  <a:schemeClr val="accent1"/>
                </a:solidFill>
              </a:defRPr>
            </a:lvl1pPr>
          </a:lstStyle>
          <a:p>
            <a:r>
              <a:rPr lang="en-GB"/>
              <a:t>Click to edit Master title style</a:t>
            </a:r>
            <a:endParaRPr lang="en-AU"/>
          </a:p>
        </p:txBody>
      </p:sp>
      <p:sp>
        <p:nvSpPr>
          <p:cNvPr id="3" name="Content Placeholder 2"/>
          <p:cNvSpPr>
            <a:spLocks noGrp="1"/>
          </p:cNvSpPr>
          <p:nvPr>
            <p:ph idx="1"/>
          </p:nvPr>
        </p:nvSpPr>
        <p:spPr/>
        <p:txBody>
          <a:bodyPr/>
          <a:lstStyle>
            <a:lvl1pPr>
              <a:defRPr>
                <a:latin typeface="+mn-lt"/>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2797119284"/>
      </p:ext>
    </p:extLst>
  </p:cSld>
  <p:clrMapOvr>
    <a:masterClrMapping/>
  </p:clrMapOvr>
  <p:extLst>
    <p:ext uri="{DCECCB84-F9BA-43D5-87BE-67443E8EF086}">
      <p15:sldGuideLst xmlns:p15="http://schemas.microsoft.com/office/powerpoint/2012/main">
        <p15:guide id="1" orient="horz" pos="4224"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chemeClr val="accent1"/>
                </a:solidFill>
              </a:defRPr>
            </a:lvl1pPr>
          </a:lstStyle>
          <a:p>
            <a:r>
              <a:rPr lang="en-GB"/>
              <a:t>Click to edit Master title style</a:t>
            </a:r>
            <a:endParaRPr lang="en-US"/>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2">
                  <a:lumMod val="40000"/>
                  <a:lumOff val="60000"/>
                </a:schemeClr>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60000" y="4284000"/>
            <a:ext cx="2700000" cy="1080000"/>
          </a:xfrm>
        </p:spPr>
        <p:txBody>
          <a:bodyPr>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r>
              <a:rPr lang="en-AU"/>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3454400" y="4284000"/>
            <a:ext cx="3600000" cy="288000"/>
          </a:xfrm>
        </p:spPr>
        <p:txBody>
          <a:bodyPr>
            <a:noAutofit/>
          </a:bodyPr>
          <a:lstStyle>
            <a:lvl1pPr>
              <a:spcAft>
                <a:spcPts val="0"/>
              </a:spcAft>
              <a:defRPr sz="1800" b="1">
                <a:solidFill>
                  <a:schemeClr val="bg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8" name="Text Placeholder 7">
            <a:extLst>
              <a:ext uri="{FF2B5EF4-FFF2-40B4-BE49-F238E27FC236}">
                <a16:creationId xmlns:a16="http://schemas.microsoft.com/office/drawing/2014/main" id="{3D3A2FD3-519F-2044-B746-41CDD99A2A89}"/>
              </a:ext>
            </a:extLst>
          </p:cNvPr>
          <p:cNvSpPr>
            <a:spLocks noGrp="1"/>
          </p:cNvSpPr>
          <p:nvPr>
            <p:ph type="body" sz="quarter" idx="14" hasCustomPrompt="1"/>
          </p:nvPr>
        </p:nvSpPr>
        <p:spPr>
          <a:xfrm>
            <a:off x="3454399" y="4572000"/>
            <a:ext cx="3599999" cy="792000"/>
          </a:xfrm>
        </p:spPr>
        <p:txBody>
          <a:bodyPr/>
          <a:lstStyle>
            <a:lvl1pPr>
              <a:defRPr sz="1800">
                <a:solidFill>
                  <a:schemeClr val="bg1"/>
                </a:solidFill>
              </a:defRPr>
            </a:lvl1pPr>
          </a:lstStyle>
          <a:p>
            <a:pPr lvl="0"/>
            <a:r>
              <a:rPr lang="en-US"/>
              <a:t>Presenter title</a:t>
            </a:r>
            <a:endParaRPr lang="en-AU"/>
          </a:p>
        </p:txBody>
      </p: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9072000" y="4284000"/>
            <a:ext cx="2772000" cy="1080000"/>
          </a:xfrm>
        </p:spPr>
        <p:txBody>
          <a:bodyPr>
            <a:noAutofit/>
          </a:bodyPr>
          <a:lstStyle>
            <a:lvl1pPr>
              <a:defRPr sz="18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r>
              <a:rPr lang="en-AU"/>
              <a:t>00 Month 20YY</a:t>
            </a:r>
          </a:p>
        </p:txBody>
      </p: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r>
              <a:rPr lang="en-US"/>
              <a:t>NSW Department of Education</a:t>
            </a:r>
            <a:endParaRPr lang="en-AU"/>
          </a:p>
        </p:txBody>
      </p:sp>
      <p:pic>
        <p:nvPicPr>
          <p:cNvPr id="3" name="Picture 2" descr="A person with red lips and blue text&#10;&#10;Description automatically generated">
            <a:extLst>
              <a:ext uri="{FF2B5EF4-FFF2-40B4-BE49-F238E27FC236}">
                <a16:creationId xmlns:a16="http://schemas.microsoft.com/office/drawing/2014/main" id="{DF0446B8-0154-CF1C-4A0A-E33E9FF0DE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00918" y="5772476"/>
            <a:ext cx="2331107" cy="874165"/>
          </a:xfrm>
          <a:prstGeom prst="rect">
            <a:avLst/>
          </a:prstGeom>
        </p:spPr>
      </p:pic>
    </p:spTree>
    <p:extLst>
      <p:ext uri="{BB962C8B-B14F-4D97-AF65-F5344CB8AC3E}">
        <p14:creationId xmlns:p14="http://schemas.microsoft.com/office/powerpoint/2010/main" val="4018397184"/>
      </p:ext>
    </p:extLst>
  </p:cSld>
  <p:clrMapOvr>
    <a:masterClrMapping/>
  </p:clrMapOvr>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CE0587-CE28-E673-2798-12F5DFA4543B}"/>
              </a:ext>
            </a:extLst>
          </p:cNvPr>
          <p:cNvSpPr>
            <a:spLocks noGrp="1"/>
          </p:cNvSpPr>
          <p:nvPr>
            <p:ph type="title"/>
          </p:nvPr>
        </p:nvSpPr>
        <p:spPr/>
        <p:txBody>
          <a:bodyPr/>
          <a:lstStyle>
            <a:lvl1pPr>
              <a:defRPr>
                <a:solidFill>
                  <a:schemeClr val="accent1"/>
                </a:solidFill>
              </a:defRPr>
            </a:lvl1pPr>
          </a:lstStyle>
          <a:p>
            <a:r>
              <a:rPr lang="en-GB"/>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54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60000" y="1800000"/>
            <a:ext cx="11473200" cy="4351339"/>
          </a:xfrm>
        </p:spPr>
        <p:txBody>
          <a:bodyPr numCol="2" spcCol="180000"/>
          <a:lstStyle>
            <a:lvl1pPr>
              <a:defRPr sz="2200"/>
            </a:lvl1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9" name="Straight Connector 8">
            <a:extLst>
              <a:ext uri="{FF2B5EF4-FFF2-40B4-BE49-F238E27FC236}">
                <a16:creationId xmlns:a16="http://schemas.microsoft.com/office/drawing/2014/main" id="{13DA8821-872D-DA98-FD86-2667B05FAE90}"/>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1583723895"/>
      </p:ext>
    </p:extLst>
  </p:cSld>
  <p:clrMapOvr>
    <a:masterClrMapping/>
  </p:clrMapOvr>
  <p:extLst>
    <p:ext uri="{DCECCB84-F9BA-43D5-87BE-67443E8EF086}">
      <p15:sldGuideLst xmlns:p15="http://schemas.microsoft.com/office/powerpoint/2012/main">
        <p15:guide id="1" orient="horz" pos="4224"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and 2 Column Content_no Lin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CE0587-CE28-E673-2798-12F5DFA4543B}"/>
              </a:ext>
            </a:extLst>
          </p:cNvPr>
          <p:cNvSpPr>
            <a:spLocks noGrp="1"/>
          </p:cNvSpPr>
          <p:nvPr>
            <p:ph type="title"/>
          </p:nvPr>
        </p:nvSpPr>
        <p:spPr/>
        <p:txBody>
          <a:bodyPr/>
          <a:lstStyle>
            <a:lvl1pPr>
              <a:defRPr>
                <a:solidFill>
                  <a:schemeClr val="accent1"/>
                </a:solidFill>
              </a:defRPr>
            </a:lvl1pPr>
          </a:lstStyle>
          <a:p>
            <a:r>
              <a:rPr lang="en-GB"/>
              <a:t>Click to edit Master title style</a:t>
            </a:r>
            <a:endParaRPr lang="en-AU"/>
          </a:p>
        </p:txBody>
      </p:sp>
      <p:sp>
        <p:nvSpPr>
          <p:cNvPr id="3" name="Content Placeholder 2"/>
          <p:cNvSpPr>
            <a:spLocks noGrp="1"/>
          </p:cNvSpPr>
          <p:nvPr>
            <p:ph idx="1"/>
          </p:nvPr>
        </p:nvSpPr>
        <p:spPr>
          <a:xfrm>
            <a:off x="360000" y="1800000"/>
            <a:ext cx="11473200" cy="4351339"/>
          </a:xfrm>
        </p:spPr>
        <p:txBody>
          <a:bodyPr numCol="2" spcCol="180000"/>
          <a:lstStyle>
            <a:lvl1pPr>
              <a:defRPr sz="2200"/>
            </a:lvl1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1223972593"/>
      </p:ext>
    </p:extLst>
  </p:cSld>
  <p:clrMapOvr>
    <a:masterClrMapping/>
  </p:clrMapOvr>
  <p:extLst>
    <p:ext uri="{DCECCB84-F9BA-43D5-87BE-67443E8EF086}">
      <p15:sldGuideLst xmlns:p15="http://schemas.microsoft.com/office/powerpoint/2012/main">
        <p15:guide id="1" orient="horz" pos="4224"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Text box and 2 Column Conten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9C3ABC-6C4C-FAD8-5C90-97C9B2C4F508}"/>
              </a:ext>
            </a:extLst>
          </p:cNvPr>
          <p:cNvSpPr>
            <a:spLocks noGrp="1"/>
          </p:cNvSpPr>
          <p:nvPr>
            <p:ph type="title"/>
          </p:nvPr>
        </p:nvSpPr>
        <p:spPr/>
        <p:txBody>
          <a:bodyPr/>
          <a:lstStyle>
            <a:lvl1pPr>
              <a:defRPr>
                <a:solidFill>
                  <a:schemeClr val="accent1"/>
                </a:solidFill>
              </a:defRPr>
            </a:lvl1pPr>
          </a:lstStyle>
          <a:p>
            <a:r>
              <a:rPr lang="en-GB"/>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216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A728366C-8E0F-43D3-99CB-DE12D7F372E5}"/>
              </a:ext>
            </a:extLst>
          </p:cNvPr>
          <p:cNvSpPr>
            <a:spLocks noGrp="1"/>
          </p:cNvSpPr>
          <p:nvPr>
            <p:ph type="body" sz="quarter" idx="13"/>
          </p:nvPr>
        </p:nvSpPr>
        <p:spPr>
          <a:xfrm>
            <a:off x="360000" y="2339999"/>
            <a:ext cx="4680000" cy="3960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3" name="Content Placeholder 2"/>
          <p:cNvSpPr>
            <a:spLocks noGrp="1"/>
          </p:cNvSpPr>
          <p:nvPr>
            <p:ph idx="1"/>
          </p:nvPr>
        </p:nvSpPr>
        <p:spPr>
          <a:xfrm>
            <a:off x="5220000" y="2339999"/>
            <a:ext cx="6624000" cy="3960000"/>
          </a:xfrm>
        </p:spPr>
        <p:txBody>
          <a:bodyPr numCol="2" spcCol="180000"/>
          <a:lstStyle>
            <a:lvl1pPr>
              <a:defRPr/>
            </a:lvl1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Slide Number Placeholder 4">
            <a:extLst>
              <a:ext uri="{FF2B5EF4-FFF2-40B4-BE49-F238E27FC236}">
                <a16:creationId xmlns:a16="http://schemas.microsoft.com/office/drawing/2014/main" id="{CF044F22-50EB-721D-DCB8-73255FFA7E27}"/>
              </a:ext>
            </a:extLst>
          </p:cNvPr>
          <p:cNvSpPr>
            <a:spLocks noGrp="1"/>
          </p:cNvSpPr>
          <p:nvPr>
            <p:ph type="sldNum" sz="quarter" idx="14"/>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1699944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Text box and 2 Column Content box_no Lin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9C3ABC-6C4C-FAD8-5C90-97C9B2C4F508}"/>
              </a:ext>
            </a:extLst>
          </p:cNvPr>
          <p:cNvSpPr>
            <a:spLocks noGrp="1"/>
          </p:cNvSpPr>
          <p:nvPr>
            <p:ph type="title"/>
          </p:nvPr>
        </p:nvSpPr>
        <p:spPr/>
        <p:txBody>
          <a:bodyPr/>
          <a:lstStyle>
            <a:lvl1pPr>
              <a:defRPr>
                <a:solidFill>
                  <a:schemeClr val="accent1"/>
                </a:solidFill>
              </a:defRPr>
            </a:lvl1pPr>
          </a:lstStyle>
          <a:p>
            <a:r>
              <a:rPr lang="en-GB"/>
              <a:t>Click to edit Master title style</a:t>
            </a:r>
            <a:endParaRPr lang="en-AU"/>
          </a:p>
        </p:txBody>
      </p:sp>
      <p:sp>
        <p:nvSpPr>
          <p:cNvPr id="9" name="Text Placeholder 8">
            <a:extLst>
              <a:ext uri="{FF2B5EF4-FFF2-40B4-BE49-F238E27FC236}">
                <a16:creationId xmlns:a16="http://schemas.microsoft.com/office/drawing/2014/main" id="{A728366C-8E0F-43D3-99CB-DE12D7F372E5}"/>
              </a:ext>
            </a:extLst>
          </p:cNvPr>
          <p:cNvSpPr>
            <a:spLocks noGrp="1"/>
          </p:cNvSpPr>
          <p:nvPr>
            <p:ph type="body" sz="quarter" idx="13"/>
          </p:nvPr>
        </p:nvSpPr>
        <p:spPr>
          <a:xfrm>
            <a:off x="360000" y="2339999"/>
            <a:ext cx="4680000" cy="3960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3" name="Content Placeholder 2"/>
          <p:cNvSpPr>
            <a:spLocks noGrp="1"/>
          </p:cNvSpPr>
          <p:nvPr>
            <p:ph idx="1"/>
          </p:nvPr>
        </p:nvSpPr>
        <p:spPr>
          <a:xfrm>
            <a:off x="5220000" y="2339999"/>
            <a:ext cx="6624000" cy="3960000"/>
          </a:xfrm>
        </p:spPr>
        <p:txBody>
          <a:bodyPr numCol="2" spcCol="180000"/>
          <a:lstStyle>
            <a:lvl1pPr>
              <a:defRPr/>
            </a:lvl1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Slide Number Placeholder 4">
            <a:extLst>
              <a:ext uri="{FF2B5EF4-FFF2-40B4-BE49-F238E27FC236}">
                <a16:creationId xmlns:a16="http://schemas.microsoft.com/office/drawing/2014/main" id="{CF044F22-50EB-721D-DCB8-73255FFA7E27}"/>
              </a:ext>
            </a:extLst>
          </p:cNvPr>
          <p:cNvSpPr>
            <a:spLocks noGrp="1"/>
          </p:cNvSpPr>
          <p:nvPr>
            <p:ph type="sldNum" sz="quarter" idx="14"/>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27108675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age, pullout text and captio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GB"/>
              <a:t>Click icon to add picture</a:t>
            </a:r>
            <a:endParaRPr lang="en-AU"/>
          </a:p>
        </p:txBody>
      </p:sp>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GB"/>
              <a:t>Click to edit Master title style</a:t>
            </a:r>
            <a:endParaRPr lang="en-US"/>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7997" cy="4140000"/>
          </a:xfrm>
        </p:spPr>
        <p:txBody>
          <a:bodyPr>
            <a:noAutofit/>
          </a:bodyPr>
          <a:lstStyle>
            <a:lvl1pPr>
              <a:defRPr sz="3600">
                <a:solidFill>
                  <a:schemeClr val="accent2"/>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GB"/>
              <a:t>Click to edit Master text styles</a:t>
            </a:r>
          </a:p>
          <a:p>
            <a:pPr lvl="1"/>
            <a:r>
              <a:rPr lang="en-GB"/>
              <a:t>Second level</a:t>
            </a:r>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6" cy="360000"/>
          </a:xfrm>
        </p:spPr>
        <p:txBody>
          <a:bodyPr anchor="b">
            <a:noAutofit/>
          </a:bodyPr>
          <a:lstStyle>
            <a:lvl1pPr>
              <a:defRPr sz="1400">
                <a:latin typeface="+mn-lt"/>
              </a:defRPr>
            </a:lvl1pPr>
          </a:lstStyle>
          <a:p>
            <a:pPr lvl="0"/>
            <a:r>
              <a:rPr lang="en-US"/>
              <a:t>Caption</a:t>
            </a:r>
            <a:endParaRPr lang="en-AU"/>
          </a:p>
        </p:txBody>
      </p:sp>
      <p:sp>
        <p:nvSpPr>
          <p:cNvPr id="2" name="Slide Number Placeholder 1">
            <a:extLst>
              <a:ext uri="{FF2B5EF4-FFF2-40B4-BE49-F238E27FC236}">
                <a16:creationId xmlns:a16="http://schemas.microsoft.com/office/drawing/2014/main" id="{A128877F-C33A-D522-FD46-F348296ACE01}"/>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8893420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Feature 2 colum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8B89783-DDB0-BFFC-2FB9-979DE48DC2EC}"/>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2" name="Slide Number Placeholder 1">
            <a:extLst>
              <a:ext uri="{FF2B5EF4-FFF2-40B4-BE49-F238E27FC236}">
                <a16:creationId xmlns:a16="http://schemas.microsoft.com/office/drawing/2014/main" id="{A128877F-C33A-D522-FD46-F348296ACE01}"/>
              </a:ext>
            </a:extLst>
          </p:cNvPr>
          <p:cNvSpPr>
            <a:spLocks noGrp="1"/>
          </p:cNvSpPr>
          <p:nvPr>
            <p:ph type="sldNum" sz="quarter" idx="16"/>
          </p:nvPr>
        </p:nvSpPr>
        <p:spPr/>
        <p:txBody>
          <a:bodyPr/>
          <a:lstStyle/>
          <a:p>
            <a:fld id="{10A01DC5-1685-4615-8240-15192985C6A2}" type="slidenum">
              <a:rPr lang="en-AU" smtClean="0"/>
              <a:pPr/>
              <a:t>‹#›</a:t>
            </a:fld>
            <a:endParaRPr lang="en-AU"/>
          </a:p>
        </p:txBody>
      </p:sp>
      <p:pic>
        <p:nvPicPr>
          <p:cNvPr id="12" name="Picture 11" descr="NSW Government logo">
            <a:extLst>
              <a:ext uri="{FF2B5EF4-FFF2-40B4-BE49-F238E27FC236}">
                <a16:creationId xmlns:a16="http://schemas.microsoft.com/office/drawing/2014/main" id="{5FC5D3ED-061A-37F0-98B5-C39727FE19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14" name="Content Placeholder 3">
            <a:extLst>
              <a:ext uri="{FF2B5EF4-FFF2-40B4-BE49-F238E27FC236}">
                <a16:creationId xmlns:a16="http://schemas.microsoft.com/office/drawing/2014/main" id="{80EA86DC-5E49-961E-593B-0DE205CE08E7}"/>
              </a:ext>
            </a:extLst>
          </p:cNvPr>
          <p:cNvSpPr>
            <a:spLocks noGrp="1"/>
          </p:cNvSpPr>
          <p:nvPr>
            <p:ph sz="half" idx="2"/>
          </p:nvPr>
        </p:nvSpPr>
        <p:spPr>
          <a:xfrm>
            <a:off x="7417612" y="1800000"/>
            <a:ext cx="4426387" cy="4536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Title 3">
            <a:extLst>
              <a:ext uri="{FF2B5EF4-FFF2-40B4-BE49-F238E27FC236}">
                <a16:creationId xmlns:a16="http://schemas.microsoft.com/office/drawing/2014/main" id="{7FE002FA-5983-1B5A-189B-F350B609A505}"/>
              </a:ext>
            </a:extLst>
          </p:cNvPr>
          <p:cNvSpPr>
            <a:spLocks noGrp="1"/>
          </p:cNvSpPr>
          <p:nvPr>
            <p:ph type="title"/>
          </p:nvPr>
        </p:nvSpPr>
        <p:spPr>
          <a:xfrm>
            <a:off x="360000" y="360000"/>
            <a:ext cx="10080000" cy="1008000"/>
          </a:xfrm>
        </p:spPr>
        <p:txBody>
          <a:bodyPr/>
          <a:lstStyle>
            <a:lvl1pPr>
              <a:defRPr>
                <a:solidFill>
                  <a:schemeClr val="accent1"/>
                </a:solidFill>
              </a:defRPr>
            </a:lvl1pPr>
          </a:lstStyle>
          <a:p>
            <a:r>
              <a:rPr lang="en-GB"/>
              <a:t>Click to edit Master title style</a:t>
            </a:r>
            <a:endParaRPr lang="en-AU"/>
          </a:p>
        </p:txBody>
      </p:sp>
      <p:sp>
        <p:nvSpPr>
          <p:cNvPr id="16" name="Content Placeholder 2">
            <a:extLst>
              <a:ext uri="{FF2B5EF4-FFF2-40B4-BE49-F238E27FC236}">
                <a16:creationId xmlns:a16="http://schemas.microsoft.com/office/drawing/2014/main" id="{1CB43674-C40D-7D08-3098-549DEE754BFD}"/>
              </a:ext>
            </a:extLst>
          </p:cNvPr>
          <p:cNvSpPr>
            <a:spLocks noGrp="1"/>
          </p:cNvSpPr>
          <p:nvPr>
            <p:ph idx="1"/>
          </p:nvPr>
        </p:nvSpPr>
        <p:spPr>
          <a:xfrm>
            <a:off x="360000" y="1800000"/>
            <a:ext cx="6587996" cy="4536000"/>
          </a:xfrm>
        </p:spPr>
        <p:txBody>
          <a:bodyPr numCol="2" spcCol="180000"/>
          <a:lstStyle>
            <a:lvl1pPr>
              <a:defRPr sz="2200"/>
            </a:lvl1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8646634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Feature 2 colum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8B89783-DDB0-BFFC-2FB9-979DE48DC2EC}"/>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2" name="Slide Number Placeholder 1">
            <a:extLst>
              <a:ext uri="{FF2B5EF4-FFF2-40B4-BE49-F238E27FC236}">
                <a16:creationId xmlns:a16="http://schemas.microsoft.com/office/drawing/2014/main" id="{A128877F-C33A-D522-FD46-F348296ACE01}"/>
              </a:ext>
            </a:extLst>
          </p:cNvPr>
          <p:cNvSpPr>
            <a:spLocks noGrp="1"/>
          </p:cNvSpPr>
          <p:nvPr>
            <p:ph type="sldNum" sz="quarter" idx="16"/>
          </p:nvPr>
        </p:nvSpPr>
        <p:spPr/>
        <p:txBody>
          <a:bodyPr/>
          <a:lstStyle/>
          <a:p>
            <a:fld id="{10A01DC5-1685-4615-8240-15192985C6A2}" type="slidenum">
              <a:rPr lang="en-AU" smtClean="0"/>
              <a:pPr/>
              <a:t>‹#›</a:t>
            </a:fld>
            <a:endParaRPr lang="en-AU"/>
          </a:p>
        </p:txBody>
      </p:sp>
      <p:pic>
        <p:nvPicPr>
          <p:cNvPr id="12" name="Picture 11" descr="NSW Government logo">
            <a:extLst>
              <a:ext uri="{FF2B5EF4-FFF2-40B4-BE49-F238E27FC236}">
                <a16:creationId xmlns:a16="http://schemas.microsoft.com/office/drawing/2014/main" id="{5FC5D3ED-061A-37F0-98B5-C39727FE19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14" name="Content Placeholder 3">
            <a:extLst>
              <a:ext uri="{FF2B5EF4-FFF2-40B4-BE49-F238E27FC236}">
                <a16:creationId xmlns:a16="http://schemas.microsoft.com/office/drawing/2014/main" id="{80EA86DC-5E49-961E-593B-0DE205CE08E7}"/>
              </a:ext>
            </a:extLst>
          </p:cNvPr>
          <p:cNvSpPr>
            <a:spLocks noGrp="1"/>
          </p:cNvSpPr>
          <p:nvPr>
            <p:ph sz="half" idx="2"/>
          </p:nvPr>
        </p:nvSpPr>
        <p:spPr>
          <a:xfrm>
            <a:off x="7417612" y="1800000"/>
            <a:ext cx="4426387" cy="4536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Title 3">
            <a:extLst>
              <a:ext uri="{FF2B5EF4-FFF2-40B4-BE49-F238E27FC236}">
                <a16:creationId xmlns:a16="http://schemas.microsoft.com/office/drawing/2014/main" id="{7FE002FA-5983-1B5A-189B-F350B609A505}"/>
              </a:ext>
            </a:extLst>
          </p:cNvPr>
          <p:cNvSpPr>
            <a:spLocks noGrp="1"/>
          </p:cNvSpPr>
          <p:nvPr>
            <p:ph type="title"/>
          </p:nvPr>
        </p:nvSpPr>
        <p:spPr>
          <a:xfrm>
            <a:off x="360000" y="360000"/>
            <a:ext cx="10080000" cy="1008000"/>
          </a:xfrm>
        </p:spPr>
        <p:txBody>
          <a:bodyPr/>
          <a:lstStyle>
            <a:lvl1pPr>
              <a:defRPr>
                <a:solidFill>
                  <a:schemeClr val="accent1"/>
                </a:solidFill>
              </a:defRPr>
            </a:lvl1pPr>
          </a:lstStyle>
          <a:p>
            <a:r>
              <a:rPr lang="en-GB"/>
              <a:t>Click to edit Master title style</a:t>
            </a:r>
            <a:endParaRPr lang="en-AU"/>
          </a:p>
        </p:txBody>
      </p:sp>
      <p:sp>
        <p:nvSpPr>
          <p:cNvPr id="16" name="Content Placeholder 2">
            <a:extLst>
              <a:ext uri="{FF2B5EF4-FFF2-40B4-BE49-F238E27FC236}">
                <a16:creationId xmlns:a16="http://schemas.microsoft.com/office/drawing/2014/main" id="{1CB43674-C40D-7D08-3098-549DEE754BFD}"/>
              </a:ext>
            </a:extLst>
          </p:cNvPr>
          <p:cNvSpPr>
            <a:spLocks noGrp="1"/>
          </p:cNvSpPr>
          <p:nvPr>
            <p:ph idx="1"/>
          </p:nvPr>
        </p:nvSpPr>
        <p:spPr>
          <a:xfrm>
            <a:off x="360000" y="1800000"/>
            <a:ext cx="6587996" cy="4536000"/>
          </a:xfrm>
        </p:spPr>
        <p:txBody>
          <a:bodyPr numCol="2" spcCol="180000"/>
          <a:lstStyle>
            <a:lvl1pPr>
              <a:defRPr sz="2200"/>
            </a:lvl1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7391957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Acknowledgement of Country">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 y="6350"/>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4146771" cy="1008000"/>
          </a:xfrm>
        </p:spPr>
        <p:txBody>
          <a:bodyPr/>
          <a:lstStyle>
            <a:lvl1pPr>
              <a:defRPr>
                <a:solidFill>
                  <a:schemeClr val="accent1"/>
                </a:solidFill>
              </a:defRPr>
            </a:lvl1pPr>
          </a:lstStyle>
          <a:p>
            <a:r>
              <a:rPr lang="en-GB" dirty="0"/>
              <a:t>Click to edit Master title style</a:t>
            </a:r>
            <a:endParaRPr lang="en-US"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18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GB"/>
              <a:t>Click to 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GB"/>
              <a:t>Click icon to add picture</a:t>
            </a:r>
            <a:endParaRPr lang="en-AU"/>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9" cy="360000"/>
          </a:xfrm>
        </p:spPr>
        <p:txBody>
          <a:bodyPr anchor="b">
            <a:noAutofit/>
          </a:bodyPr>
          <a:lstStyle>
            <a:lvl1pPr>
              <a:defRPr sz="1400">
                <a:latin typeface="+mn-lt"/>
              </a:defRPr>
            </a:lvl1pPr>
          </a:lstStyle>
          <a:p>
            <a:pPr lvl="0"/>
            <a:r>
              <a:rPr lang="en-US"/>
              <a:t>Caption</a:t>
            </a:r>
            <a:endParaRPr lang="en-AU"/>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p>
            <a:fld id="{10A01DC5-1685-4615-8240-15192985C6A2}" type="slidenum">
              <a:rPr lang="en-AU" smtClean="0"/>
              <a:pPr/>
              <a:t>‹#›</a:t>
            </a:fld>
            <a:endParaRPr lang="en-AU"/>
          </a:p>
        </p:txBody>
      </p:sp>
      <p:sp>
        <p:nvSpPr>
          <p:cNvPr id="2" name="TextBox 1">
            <a:extLst>
              <a:ext uri="{FF2B5EF4-FFF2-40B4-BE49-F238E27FC236}">
                <a16:creationId xmlns:a16="http://schemas.microsoft.com/office/drawing/2014/main" id="{A9603D06-91B8-CDEF-43B4-265C7C849C73}"/>
              </a:ext>
            </a:extLst>
          </p:cNvPr>
          <p:cNvSpPr txBox="1"/>
          <p:nvPr userDrawn="1"/>
        </p:nvSpPr>
        <p:spPr>
          <a:xfrm>
            <a:off x="11560629" y="555171"/>
            <a:ext cx="0" cy="0"/>
          </a:xfrm>
          <a:prstGeom prst="rect">
            <a:avLst/>
          </a:prstGeom>
          <a:noFill/>
        </p:spPr>
        <p:txBody>
          <a:bodyPr wrap="none" lIns="0" tIns="0" rIns="0" bIns="0" rtlCol="0">
            <a:noAutofit/>
          </a:bodyPr>
          <a:lstStyle/>
          <a:p>
            <a:pPr algn="l"/>
            <a:endParaRPr lang="en-US" sz="1800" dirty="0"/>
          </a:p>
        </p:txBody>
      </p:sp>
      <p:pic>
        <p:nvPicPr>
          <p:cNvPr id="3" name="Picture 2">
            <a:extLst>
              <a:ext uri="{FF2B5EF4-FFF2-40B4-BE49-F238E27FC236}">
                <a16:creationId xmlns:a16="http://schemas.microsoft.com/office/drawing/2014/main" id="{D2AE89E1-7AD1-6814-CAFB-11DFA336194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735799" y="180000"/>
            <a:ext cx="2128401" cy="874165"/>
          </a:xfrm>
          <a:prstGeom prst="rect">
            <a:avLst/>
          </a:prstGeom>
        </p:spPr>
      </p:pic>
    </p:spTree>
    <p:extLst>
      <p:ext uri="{BB962C8B-B14F-4D97-AF65-F5344CB8AC3E}">
        <p14:creationId xmlns:p14="http://schemas.microsoft.com/office/powerpoint/2010/main" val="7413180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123783-B36F-FC9F-CD55-EDC756E54526}"/>
              </a:ext>
            </a:extLst>
          </p:cNvPr>
          <p:cNvSpPr>
            <a:spLocks noGrp="1"/>
          </p:cNvSpPr>
          <p:nvPr>
            <p:ph type="title"/>
          </p:nvPr>
        </p:nvSpPr>
        <p:spPr/>
        <p:txBody>
          <a:bodyPr/>
          <a:lstStyle>
            <a:lvl1pPr>
              <a:defRPr>
                <a:solidFill>
                  <a:schemeClr val="accent1"/>
                </a:solidFill>
              </a:defRPr>
            </a:lvl1pPr>
          </a:lstStyle>
          <a:p>
            <a:r>
              <a:rPr lang="en-GB"/>
              <a:t>Click to edit Master title style</a:t>
            </a:r>
            <a:endParaRPr lang="en-AU"/>
          </a:p>
        </p:txBody>
      </p:sp>
      <p:cxnSp>
        <p:nvCxnSpPr>
          <p:cNvPr id="9" name="Straight Connector 8">
            <a:extLst>
              <a:ext uri="{FF2B5EF4-FFF2-40B4-BE49-F238E27FC236}">
                <a16:creationId xmlns:a16="http://schemas.microsoft.com/office/drawing/2014/main" id="{D97CC562-144A-4EC8-A68D-03DE6177D0F2}"/>
              </a:ext>
              <a:ext uri="{C183D7F6-B498-43B3-948B-1728B52AA6E4}">
                <adec:decorative xmlns:adec="http://schemas.microsoft.com/office/drawing/2017/decorative" val="1"/>
              </a:ext>
            </a:extLst>
          </p:cNvPr>
          <p:cNvCxnSpPr>
            <a:cxnSpLocks/>
          </p:cNvCxnSpPr>
          <p:nvPr userDrawn="1"/>
        </p:nvCxnSpPr>
        <p:spPr>
          <a:xfrm>
            <a:off x="360000" y="154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60000" y="1800000"/>
            <a:ext cx="5616000" cy="4320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228000" y="1800000"/>
            <a:ext cx="5616000" cy="4320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0" name="Straight Connector 9">
            <a:extLst>
              <a:ext uri="{FF2B5EF4-FFF2-40B4-BE49-F238E27FC236}">
                <a16:creationId xmlns:a16="http://schemas.microsoft.com/office/drawing/2014/main" id="{3489BCDB-A0CC-B54C-ECE2-9EFE4F58BD01}"/>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B68A74C7-627F-C434-F744-29348409A7CB}"/>
              </a:ext>
            </a:extLst>
          </p:cNvPr>
          <p:cNvSpPr>
            <a:spLocks noGrp="1"/>
          </p:cNvSpPr>
          <p:nvPr>
            <p:ph type="sldNum" sz="quarter" idx="10"/>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30163793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wo Content_no Line">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123783-B36F-FC9F-CD55-EDC756E54526}"/>
              </a:ext>
            </a:extLst>
          </p:cNvPr>
          <p:cNvSpPr>
            <a:spLocks noGrp="1"/>
          </p:cNvSpPr>
          <p:nvPr>
            <p:ph type="title"/>
          </p:nvPr>
        </p:nvSpPr>
        <p:spPr/>
        <p:txBody>
          <a:bodyPr/>
          <a:lstStyle>
            <a:lvl1pPr>
              <a:defRPr>
                <a:solidFill>
                  <a:schemeClr val="accent1"/>
                </a:solidFill>
              </a:defRPr>
            </a:lvl1pPr>
          </a:lstStyle>
          <a:p>
            <a:r>
              <a:rPr lang="en-GB"/>
              <a:t>Click to edit Master title style</a:t>
            </a:r>
            <a:endParaRPr lang="en-AU"/>
          </a:p>
        </p:txBody>
      </p:sp>
      <p:sp>
        <p:nvSpPr>
          <p:cNvPr id="3" name="Content Placeholder 2"/>
          <p:cNvSpPr>
            <a:spLocks noGrp="1"/>
          </p:cNvSpPr>
          <p:nvPr>
            <p:ph sz="half" idx="1"/>
          </p:nvPr>
        </p:nvSpPr>
        <p:spPr>
          <a:xfrm>
            <a:off x="360000" y="1800000"/>
            <a:ext cx="5616000" cy="4320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228000" y="1800000"/>
            <a:ext cx="5616000" cy="4320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B68A74C7-627F-C434-F744-29348409A7CB}"/>
              </a:ext>
            </a:extLst>
          </p:cNvPr>
          <p:cNvSpPr>
            <a:spLocks noGrp="1"/>
          </p:cNvSpPr>
          <p:nvPr>
            <p:ph type="sldNum" sz="quarter" idx="10"/>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3969581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6" name="Rectangle 5">
            <a:extLst>
              <a:ext uri="{FF2B5EF4-FFF2-40B4-BE49-F238E27FC236}">
                <a16:creationId xmlns:a16="http://schemas.microsoft.com/office/drawing/2014/main" id="{8B441F1C-5173-8DB5-B1C6-8E93B9C835DC}"/>
              </a:ext>
              <a:ext uri="{C183D7F6-B498-43B3-948B-1728B52AA6E4}">
                <adec:decorative xmlns:adec="http://schemas.microsoft.com/office/drawing/2017/decorative" val="1"/>
              </a:ext>
            </a:extLst>
          </p:cNvPr>
          <p:cNvSpPr/>
          <p:nvPr userDrawn="1"/>
        </p:nvSpPr>
        <p:spPr>
          <a:xfrm>
            <a:off x="-2" y="-5532"/>
            <a:ext cx="12192001" cy="2220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1648741"/>
          </a:xfrm>
          <a:ln>
            <a:noFill/>
          </a:ln>
        </p:spPr>
        <p:txBody>
          <a:bodyPr anchor="t">
            <a:noAutofit/>
          </a:bodyPr>
          <a:lstStyle>
            <a:lvl1pPr algn="l">
              <a:lnSpc>
                <a:spcPct val="90000"/>
              </a:lnSpc>
              <a:defRPr sz="4800">
                <a:solidFill>
                  <a:schemeClr val="bg1"/>
                </a:solidFill>
              </a:defRPr>
            </a:lvl1pPr>
          </a:lstStyle>
          <a:p>
            <a:r>
              <a:rPr lang="en-GB"/>
              <a:t>Click to edit Master title style</a:t>
            </a:r>
            <a:endParaRPr lang="en-US"/>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293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2205288"/>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60000" y="2385288"/>
            <a:ext cx="2700000" cy="1080000"/>
          </a:xfrm>
        </p:spPr>
        <p:txBody>
          <a:bodyPr>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r>
              <a:rPr lang="en-AU"/>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3454400" y="2385288"/>
            <a:ext cx="3600000" cy="288000"/>
          </a:xfrm>
        </p:spPr>
        <p:txBody>
          <a:bodyPr>
            <a:noAutofit/>
          </a:bodyPr>
          <a:lstStyle>
            <a:lvl1pPr>
              <a:spcAft>
                <a:spcPts val="0"/>
              </a:spcAft>
              <a:defRPr sz="1800" b="1">
                <a:solidFill>
                  <a:schemeClr val="accent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8" name="Text Placeholder 7">
            <a:extLst>
              <a:ext uri="{FF2B5EF4-FFF2-40B4-BE49-F238E27FC236}">
                <a16:creationId xmlns:a16="http://schemas.microsoft.com/office/drawing/2014/main" id="{3D3A2FD3-519F-2044-B746-41CDD99A2A89}"/>
              </a:ext>
            </a:extLst>
          </p:cNvPr>
          <p:cNvSpPr>
            <a:spLocks noGrp="1"/>
          </p:cNvSpPr>
          <p:nvPr>
            <p:ph type="body" sz="quarter" idx="14" hasCustomPrompt="1"/>
          </p:nvPr>
        </p:nvSpPr>
        <p:spPr>
          <a:xfrm>
            <a:off x="3454399" y="2673288"/>
            <a:ext cx="3599999" cy="792000"/>
          </a:xfrm>
        </p:spPr>
        <p:txBody>
          <a:bodyPr/>
          <a:lstStyle>
            <a:lvl1pPr>
              <a:defRPr sz="1800">
                <a:solidFill>
                  <a:schemeClr val="accent1"/>
                </a:solidFill>
              </a:defRPr>
            </a:lvl1pPr>
          </a:lstStyle>
          <a:p>
            <a:pPr lvl="0"/>
            <a:r>
              <a:rPr lang="en-US"/>
              <a:t>Presenter title</a:t>
            </a:r>
            <a:endParaRPr lang="en-AU"/>
          </a:p>
        </p:txBody>
      </p: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2205288"/>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9072000" y="2385288"/>
            <a:ext cx="2772000" cy="287999"/>
          </a:xfrm>
        </p:spPr>
        <p:txBody>
          <a:bodyPr>
            <a:noAutofit/>
          </a:bodyPr>
          <a:lstStyle>
            <a:lvl1pPr>
              <a:defRPr sz="1800" b="0">
                <a:solidFill>
                  <a:schemeClr val="accent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r>
              <a:rPr lang="en-AU"/>
              <a:t>00 Month 20YY</a:t>
            </a:r>
          </a:p>
        </p:txBody>
      </p: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3042575"/>
            <a:ext cx="4500000" cy="684882"/>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r>
              <a:rPr lang="en-US"/>
              <a:t>NSW Department of Education</a:t>
            </a:r>
            <a:endParaRPr lang="en-AU"/>
          </a:p>
        </p:txBody>
      </p:sp>
      <p:sp>
        <p:nvSpPr>
          <p:cNvPr id="3" name="Picture Placeholder 4">
            <a:extLst>
              <a:ext uri="{FF2B5EF4-FFF2-40B4-BE49-F238E27FC236}">
                <a16:creationId xmlns:a16="http://schemas.microsoft.com/office/drawing/2014/main" id="{CE3745DC-AC8E-A131-2A57-EFBCFFD5CE06}"/>
              </a:ext>
              <a:ext uri="{C183D7F6-B498-43B3-948B-1728B52AA6E4}">
                <adec:decorative xmlns:adec="http://schemas.microsoft.com/office/drawing/2017/decorative" val="1"/>
              </a:ext>
            </a:extLst>
          </p:cNvPr>
          <p:cNvSpPr>
            <a:spLocks noGrp="1"/>
          </p:cNvSpPr>
          <p:nvPr>
            <p:ph type="pic" sz="quarter" idx="13"/>
          </p:nvPr>
        </p:nvSpPr>
        <p:spPr>
          <a:xfrm>
            <a:off x="0" y="3924000"/>
            <a:ext cx="12192000" cy="2934000"/>
          </a:xfrm>
        </p:spPr>
        <p:txBody>
          <a:bodyPr/>
          <a:lstStyle/>
          <a:p>
            <a:r>
              <a:rPr lang="en-GB"/>
              <a:t>Click icon to add picture</a:t>
            </a:r>
            <a:endParaRPr lang="en-AU"/>
          </a:p>
        </p:txBody>
      </p:sp>
      <p:pic>
        <p:nvPicPr>
          <p:cNvPr id="10" name="Picture 9">
            <a:extLst>
              <a:ext uri="{FF2B5EF4-FFF2-40B4-BE49-F238E27FC236}">
                <a16:creationId xmlns:a16="http://schemas.microsoft.com/office/drawing/2014/main" id="{C7B2C796-45B3-DD61-AD3D-DA604DCF247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05494" y="2925288"/>
            <a:ext cx="2128401" cy="874165"/>
          </a:xfrm>
          <a:prstGeom prst="rect">
            <a:avLst/>
          </a:prstGeom>
        </p:spPr>
      </p:pic>
    </p:spTree>
    <p:extLst>
      <p:ext uri="{BB962C8B-B14F-4D97-AF65-F5344CB8AC3E}">
        <p14:creationId xmlns:p14="http://schemas.microsoft.com/office/powerpoint/2010/main" val="1787055479"/>
      </p:ext>
    </p:extLst>
  </p:cSld>
  <p:clrMapOvr>
    <a:masterClrMapping/>
  </p:clrMapOvr>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lower">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27E1452-9E62-6F19-C714-37630E42A238}"/>
              </a:ext>
            </a:extLst>
          </p:cNvPr>
          <p:cNvSpPr>
            <a:spLocks noGrp="1"/>
          </p:cNvSpPr>
          <p:nvPr>
            <p:ph type="title"/>
          </p:nvPr>
        </p:nvSpPr>
        <p:spPr/>
        <p:txBody>
          <a:bodyPr/>
          <a:lstStyle>
            <a:lvl1pPr>
              <a:defRPr>
                <a:solidFill>
                  <a:schemeClr val="accent1"/>
                </a:solidFill>
              </a:defRPr>
            </a:lvl1pPr>
          </a:lstStyle>
          <a:p>
            <a:r>
              <a:rPr lang="en-GB"/>
              <a:t>Click to edit Master title style</a:t>
            </a:r>
            <a:endParaRPr lang="en-AU"/>
          </a:p>
        </p:txBody>
      </p:sp>
      <p:cxnSp>
        <p:nvCxnSpPr>
          <p:cNvPr id="9" name="Straight Connector 8">
            <a:extLst>
              <a:ext uri="{FF2B5EF4-FFF2-40B4-BE49-F238E27FC236}">
                <a16:creationId xmlns:a16="http://schemas.microsoft.com/office/drawing/2014/main" id="{D97CC562-144A-4EC8-A68D-03DE6177D0F2}"/>
              </a:ext>
              <a:ext uri="{C183D7F6-B498-43B3-948B-1728B52AA6E4}">
                <adec:decorative xmlns:adec="http://schemas.microsoft.com/office/drawing/2017/decorative" val="1"/>
              </a:ext>
            </a:extLst>
          </p:cNvPr>
          <p:cNvCxnSpPr>
            <a:cxnSpLocks/>
          </p:cNvCxnSpPr>
          <p:nvPr userDrawn="1"/>
        </p:nvCxnSpPr>
        <p:spPr>
          <a:xfrm>
            <a:off x="360000" y="216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60000" y="2340000"/>
            <a:ext cx="5616000" cy="378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228000" y="2340000"/>
            <a:ext cx="5616000" cy="378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0" name="Straight Connector 9">
            <a:extLst>
              <a:ext uri="{FF2B5EF4-FFF2-40B4-BE49-F238E27FC236}">
                <a16:creationId xmlns:a16="http://schemas.microsoft.com/office/drawing/2014/main" id="{4C0B6C8A-6222-B0CE-D530-EA6C14EF245A}"/>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E65E7C93-68FA-7ED1-D25E-41125776BC41}"/>
              </a:ext>
            </a:extLst>
          </p:cNvPr>
          <p:cNvSpPr>
            <a:spLocks noGrp="1"/>
          </p:cNvSpPr>
          <p:nvPr>
            <p:ph type="sldNum" sz="quarter" idx="10"/>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30162768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wo Content lower_no Line">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27E1452-9E62-6F19-C714-37630E42A238}"/>
              </a:ext>
            </a:extLst>
          </p:cNvPr>
          <p:cNvSpPr>
            <a:spLocks noGrp="1"/>
          </p:cNvSpPr>
          <p:nvPr>
            <p:ph type="title"/>
          </p:nvPr>
        </p:nvSpPr>
        <p:spPr/>
        <p:txBody>
          <a:bodyPr/>
          <a:lstStyle>
            <a:lvl1pPr>
              <a:defRPr>
                <a:solidFill>
                  <a:schemeClr val="accent1"/>
                </a:solidFill>
              </a:defRPr>
            </a:lvl1pPr>
          </a:lstStyle>
          <a:p>
            <a:r>
              <a:rPr lang="en-GB"/>
              <a:t>Click to edit Master title style</a:t>
            </a:r>
            <a:endParaRPr lang="en-AU"/>
          </a:p>
        </p:txBody>
      </p:sp>
      <p:sp>
        <p:nvSpPr>
          <p:cNvPr id="3" name="Content Placeholder 2"/>
          <p:cNvSpPr>
            <a:spLocks noGrp="1"/>
          </p:cNvSpPr>
          <p:nvPr>
            <p:ph sz="half" idx="1"/>
          </p:nvPr>
        </p:nvSpPr>
        <p:spPr>
          <a:xfrm>
            <a:off x="360000" y="2340000"/>
            <a:ext cx="5616000" cy="378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228000" y="2340000"/>
            <a:ext cx="5616000" cy="378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E65E7C93-68FA-7ED1-D25E-41125776BC41}"/>
              </a:ext>
            </a:extLst>
          </p:cNvPr>
          <p:cNvSpPr>
            <a:spLocks noGrp="1"/>
          </p:cNvSpPr>
          <p:nvPr>
            <p:ph type="sldNum" sz="quarter" idx="10"/>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11862383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ubheading, two column text and image">
    <p:bg>
      <p:bgPr>
        <a:solidFill>
          <a:schemeClr val="tx2">
            <a:lumMod val="20000"/>
            <a:lumOff val="80000"/>
            <a:alpha val="3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2C143A-765A-9867-B018-133C6C026A1C}"/>
              </a:ext>
            </a:extLst>
          </p:cNvPr>
          <p:cNvSpPr>
            <a:spLocks noGrp="1"/>
          </p:cNvSpPr>
          <p:nvPr>
            <p:ph type="title"/>
          </p:nvPr>
        </p:nvSpPr>
        <p:spPr/>
        <p:txBody>
          <a:bodyPr/>
          <a:lstStyle>
            <a:lvl1pPr>
              <a:defRPr>
                <a:solidFill>
                  <a:schemeClr val="accent1"/>
                </a:solidFill>
              </a:defRPr>
            </a:lvl1pPr>
          </a:lstStyle>
          <a:p>
            <a:r>
              <a:rPr lang="en-GB"/>
              <a:t>Click to edit Master title style</a:t>
            </a:r>
            <a:endParaRPr lang="en-AU"/>
          </a:p>
        </p:txBody>
      </p:sp>
      <p:cxnSp>
        <p:nvCxnSpPr>
          <p:cNvPr id="9" name="Straight Connector 8">
            <a:extLst>
              <a:ext uri="{FF2B5EF4-FFF2-40B4-BE49-F238E27FC236}">
                <a16:creationId xmlns:a16="http://schemas.microsoft.com/office/drawing/2014/main" id="{D97CC562-144A-4EC8-A68D-03DE6177D0F2}"/>
              </a:ext>
              <a:ext uri="{C183D7F6-B498-43B3-948B-1728B52AA6E4}">
                <adec:decorative xmlns:adec="http://schemas.microsoft.com/office/drawing/2017/decorative" val="1"/>
              </a:ext>
            </a:extLst>
          </p:cNvPr>
          <p:cNvCxnSpPr>
            <a:cxnSpLocks/>
          </p:cNvCxnSpPr>
          <p:nvPr userDrawn="1"/>
        </p:nvCxnSpPr>
        <p:spPr>
          <a:xfrm>
            <a:off x="360000" y="154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360363" y="1764000"/>
            <a:ext cx="7560000" cy="900000"/>
          </a:xfrm>
        </p:spPr>
        <p:txBody>
          <a:bodyPr/>
          <a:lstStyle>
            <a:lvl1pPr>
              <a:defRPr b="1">
                <a:latin typeface="+mn-lt"/>
              </a:defRPr>
            </a:lvl1pPr>
          </a:lstStyle>
          <a:p>
            <a:pPr lvl="0"/>
            <a:r>
              <a:rPr lang="en-US"/>
              <a:t>Subheading</a:t>
            </a:r>
            <a:endParaRPr lang="en-AU"/>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60363" y="2808000"/>
            <a:ext cx="7560000" cy="3311998"/>
          </a:xfrm>
        </p:spPr>
        <p:txBody>
          <a:bodyPr numCol="2" spcCol="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Content Placeholder 3"/>
          <p:cNvSpPr>
            <a:spLocks noGrp="1"/>
          </p:cNvSpPr>
          <p:nvPr>
            <p:ph sz="half" idx="2"/>
          </p:nvPr>
        </p:nvSpPr>
        <p:spPr>
          <a:xfrm>
            <a:off x="8172000" y="1764000"/>
            <a:ext cx="3672000" cy="435599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7" name="Straight Connector 16">
            <a:extLst>
              <a:ext uri="{FF2B5EF4-FFF2-40B4-BE49-F238E27FC236}">
                <a16:creationId xmlns:a16="http://schemas.microsoft.com/office/drawing/2014/main" id="{FE2A9009-B980-F33D-351A-CB3398BF3C05}"/>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DDC80FCE-1988-2F0C-DC0A-CD7B9BE7D354}"/>
              </a:ext>
            </a:extLst>
          </p:cNvPr>
          <p:cNvSpPr>
            <a:spLocks noGrp="1"/>
          </p:cNvSpPr>
          <p:nvPr>
            <p:ph type="sldNum" sz="quarter" idx="15"/>
          </p:nvPr>
        </p:nvSpPr>
        <p:spPr/>
        <p:txBody>
          <a:bodyPr/>
          <a:lstStyle/>
          <a:p>
            <a:fld id="{10A01DC5-1685-4615-8240-15192985C6A2}" type="slidenum">
              <a:rPr lang="en-AU" smtClean="0"/>
              <a:pPr/>
              <a:t>‹#›</a:t>
            </a:fld>
            <a:endParaRPr lang="en-AU"/>
          </a:p>
        </p:txBody>
      </p:sp>
      <p:pic>
        <p:nvPicPr>
          <p:cNvPr id="2" name="Picture 1">
            <a:extLst>
              <a:ext uri="{FF2B5EF4-FFF2-40B4-BE49-F238E27FC236}">
                <a16:creationId xmlns:a16="http://schemas.microsoft.com/office/drawing/2014/main" id="{D694C51E-6F5A-61EF-C7DF-BED02692333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734928" y="188750"/>
            <a:ext cx="2128401" cy="874165"/>
          </a:xfrm>
          <a:prstGeom prst="rect">
            <a:avLst/>
          </a:prstGeom>
        </p:spPr>
      </p:pic>
    </p:spTree>
    <p:extLst>
      <p:ext uri="{BB962C8B-B14F-4D97-AF65-F5344CB8AC3E}">
        <p14:creationId xmlns:p14="http://schemas.microsoft.com/office/powerpoint/2010/main" val="23942643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_Subheading, two column text and image_no Line">
    <p:bg>
      <p:bgPr>
        <a:solidFill>
          <a:schemeClr val="tx2">
            <a:lumMod val="20000"/>
            <a:lumOff val="80000"/>
            <a:alpha val="3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2C143A-765A-9867-B018-133C6C026A1C}"/>
              </a:ext>
            </a:extLst>
          </p:cNvPr>
          <p:cNvSpPr>
            <a:spLocks noGrp="1"/>
          </p:cNvSpPr>
          <p:nvPr>
            <p:ph type="title"/>
          </p:nvPr>
        </p:nvSpPr>
        <p:spPr/>
        <p:txBody>
          <a:bodyPr/>
          <a:lstStyle>
            <a:lvl1pPr>
              <a:defRPr>
                <a:solidFill>
                  <a:schemeClr val="accent1"/>
                </a:solidFill>
              </a:defRPr>
            </a:lvl1pPr>
          </a:lstStyle>
          <a:p>
            <a:r>
              <a:rPr lang="en-GB"/>
              <a:t>Click to edit Master title style</a:t>
            </a:r>
            <a:endParaRPr lang="en-AU"/>
          </a:p>
        </p:txBody>
      </p: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360363" y="1764000"/>
            <a:ext cx="7560000" cy="900000"/>
          </a:xfrm>
        </p:spPr>
        <p:txBody>
          <a:bodyPr/>
          <a:lstStyle>
            <a:lvl1pPr>
              <a:defRPr b="1">
                <a:latin typeface="+mn-lt"/>
              </a:defRPr>
            </a:lvl1pPr>
          </a:lstStyle>
          <a:p>
            <a:pPr lvl="0"/>
            <a:r>
              <a:rPr lang="en-US"/>
              <a:t>Subheading</a:t>
            </a:r>
            <a:endParaRPr lang="en-AU"/>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60363" y="2808000"/>
            <a:ext cx="7560000" cy="3311998"/>
          </a:xfrm>
        </p:spPr>
        <p:txBody>
          <a:bodyPr numCol="2" spcCol="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Content Placeholder 3"/>
          <p:cNvSpPr>
            <a:spLocks noGrp="1"/>
          </p:cNvSpPr>
          <p:nvPr>
            <p:ph sz="half" idx="2"/>
          </p:nvPr>
        </p:nvSpPr>
        <p:spPr>
          <a:xfrm>
            <a:off x="8172000" y="1764000"/>
            <a:ext cx="3672000" cy="435599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Slide Number Placeholder 4">
            <a:extLst>
              <a:ext uri="{FF2B5EF4-FFF2-40B4-BE49-F238E27FC236}">
                <a16:creationId xmlns:a16="http://schemas.microsoft.com/office/drawing/2014/main" id="{DDC80FCE-1988-2F0C-DC0A-CD7B9BE7D354}"/>
              </a:ext>
            </a:extLst>
          </p:cNvPr>
          <p:cNvSpPr>
            <a:spLocks noGrp="1"/>
          </p:cNvSpPr>
          <p:nvPr>
            <p:ph type="sldNum" sz="quarter" idx="15"/>
          </p:nvPr>
        </p:nvSpPr>
        <p:spPr/>
        <p:txBody>
          <a:bodyPr/>
          <a:lstStyle/>
          <a:p>
            <a:fld id="{10A01DC5-1685-4615-8240-15192985C6A2}" type="slidenum">
              <a:rPr lang="en-AU" smtClean="0"/>
              <a:pPr/>
              <a:t>‹#›</a:t>
            </a:fld>
            <a:endParaRPr lang="en-AU"/>
          </a:p>
        </p:txBody>
      </p:sp>
      <p:pic>
        <p:nvPicPr>
          <p:cNvPr id="2" name="Picture 1">
            <a:extLst>
              <a:ext uri="{FF2B5EF4-FFF2-40B4-BE49-F238E27FC236}">
                <a16:creationId xmlns:a16="http://schemas.microsoft.com/office/drawing/2014/main" id="{25A8DC2D-8701-FFFB-3547-EF41AB6EB5D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756700" y="254752"/>
            <a:ext cx="2128401" cy="874165"/>
          </a:xfrm>
          <a:prstGeom prst="rect">
            <a:avLst/>
          </a:prstGeom>
        </p:spPr>
      </p:pic>
    </p:spTree>
    <p:extLst>
      <p:ext uri="{BB962C8B-B14F-4D97-AF65-F5344CB8AC3E}">
        <p14:creationId xmlns:p14="http://schemas.microsoft.com/office/powerpoint/2010/main" val="18415640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ubheading box with three column text box and image box">
    <p:bg>
      <p:bgPr>
        <a:solidFill>
          <a:schemeClr val="accent4"/>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929215-48B2-3734-8B2B-2DD43514EE16}"/>
              </a:ext>
            </a:extLst>
          </p:cNvPr>
          <p:cNvSpPr>
            <a:spLocks noGrp="1"/>
          </p:cNvSpPr>
          <p:nvPr>
            <p:ph type="title"/>
          </p:nvPr>
        </p:nvSpPr>
        <p:spPr/>
        <p:txBody>
          <a:bodyPr/>
          <a:lstStyle>
            <a:lvl1pPr>
              <a:defRPr>
                <a:solidFill>
                  <a:schemeClr val="accent1"/>
                </a:solidFill>
              </a:defRPr>
            </a:lvl1pPr>
          </a:lstStyle>
          <a:p>
            <a:r>
              <a:rPr lang="en-GB"/>
              <a:t>Click to edit Master title style</a:t>
            </a:r>
            <a:endParaRPr lang="en-AU"/>
          </a:p>
        </p:txBody>
      </p:sp>
      <p:cxnSp>
        <p:nvCxnSpPr>
          <p:cNvPr id="9" name="Straight Connector 8">
            <a:extLst>
              <a:ext uri="{FF2B5EF4-FFF2-40B4-BE49-F238E27FC236}">
                <a16:creationId xmlns:a16="http://schemas.microsoft.com/office/drawing/2014/main" id="{D97CC562-144A-4EC8-A68D-03DE6177D0F2}"/>
              </a:ext>
              <a:ext uri="{C183D7F6-B498-43B3-948B-1728B52AA6E4}">
                <adec:decorative xmlns:adec="http://schemas.microsoft.com/office/drawing/2017/decorative" val="1"/>
              </a:ext>
            </a:extLst>
          </p:cNvPr>
          <p:cNvCxnSpPr/>
          <p:nvPr userDrawn="1"/>
        </p:nvCxnSpPr>
        <p:spPr>
          <a:xfrm>
            <a:off x="360000" y="2160000"/>
            <a:ext cx="1148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360363" y="2340000"/>
            <a:ext cx="8532000" cy="1116002"/>
          </a:xfrm>
        </p:spPr>
        <p:txBody>
          <a:bodyPr/>
          <a:lstStyle>
            <a:lvl1pPr>
              <a:defRPr b="1">
                <a:solidFill>
                  <a:schemeClr val="accent1"/>
                </a:solidFill>
              </a:defRPr>
            </a:lvl1pPr>
          </a:lstStyle>
          <a:p>
            <a:pPr lvl="0"/>
            <a:r>
              <a:rPr lang="en-US"/>
              <a:t>Subheading</a:t>
            </a:r>
            <a:endParaRPr lang="en-AU"/>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60363" y="3600000"/>
            <a:ext cx="8532000" cy="2699999"/>
          </a:xfrm>
        </p:spPr>
        <p:txBody>
          <a:bodyPr numCol="3" spcCol="180000"/>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5" name="Picture Placeholder 4">
            <a:extLst>
              <a:ext uri="{FF2B5EF4-FFF2-40B4-BE49-F238E27FC236}">
                <a16:creationId xmlns:a16="http://schemas.microsoft.com/office/drawing/2014/main" id="{9815A714-98D5-4052-AB2F-14DD929CCC25}"/>
              </a:ext>
            </a:extLst>
          </p:cNvPr>
          <p:cNvSpPr>
            <a:spLocks noGrp="1"/>
          </p:cNvSpPr>
          <p:nvPr>
            <p:ph type="pic" sz="quarter" idx="15"/>
          </p:nvPr>
        </p:nvSpPr>
        <p:spPr>
          <a:xfrm>
            <a:off x="9072000" y="2340000"/>
            <a:ext cx="2736000" cy="3960000"/>
          </a:xfrm>
        </p:spPr>
        <p:txBody>
          <a:bodyPr/>
          <a:lstStyle>
            <a:lvl1pPr>
              <a:defRPr>
                <a:solidFill>
                  <a:schemeClr val="accent1"/>
                </a:solidFill>
              </a:defRPr>
            </a:lvl1pPr>
          </a:lstStyle>
          <a:p>
            <a:r>
              <a:rPr lang="en-GB"/>
              <a:t>Click icon to add picture</a:t>
            </a:r>
            <a:endParaRPr lang="en-AU"/>
          </a:p>
        </p:txBody>
      </p:sp>
      <p:sp>
        <p:nvSpPr>
          <p:cNvPr id="6" name="Slide Number Placeholder 5">
            <a:extLst>
              <a:ext uri="{FF2B5EF4-FFF2-40B4-BE49-F238E27FC236}">
                <a16:creationId xmlns:a16="http://schemas.microsoft.com/office/drawing/2014/main" id="{BD8289E0-5097-5F11-B9C6-5305FA6340F4}"/>
              </a:ext>
            </a:extLst>
          </p:cNvPr>
          <p:cNvSpPr>
            <a:spLocks noGrp="1"/>
          </p:cNvSpPr>
          <p:nvPr>
            <p:ph type="sldNum" sz="quarter" idx="16"/>
          </p:nvPr>
        </p:nvSpPr>
        <p:spPr/>
        <p:txBody>
          <a:bodyPr/>
          <a:lstStyle>
            <a:lvl1pPr>
              <a:defRPr>
                <a:solidFill>
                  <a:schemeClr val="accent1"/>
                </a:solidFill>
              </a:defRPr>
            </a:lvl1pPr>
          </a:lstStyle>
          <a:p>
            <a:fld id="{10A01DC5-1685-4615-8240-15192985C6A2}" type="slidenum">
              <a:rPr lang="en-AU" smtClean="0"/>
              <a:pPr/>
              <a:t>‹#›</a:t>
            </a:fld>
            <a:endParaRPr lang="en-AU"/>
          </a:p>
        </p:txBody>
      </p:sp>
      <p:pic>
        <p:nvPicPr>
          <p:cNvPr id="2" name="Picture 1">
            <a:extLst>
              <a:ext uri="{FF2B5EF4-FFF2-40B4-BE49-F238E27FC236}">
                <a16:creationId xmlns:a16="http://schemas.microsoft.com/office/drawing/2014/main" id="{A2D7D214-5F42-6FAD-55F6-73517CCC5E6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734928" y="180001"/>
            <a:ext cx="2128401" cy="874165"/>
          </a:xfrm>
          <a:prstGeom prst="rect">
            <a:avLst/>
          </a:prstGeom>
        </p:spPr>
      </p:pic>
    </p:spTree>
    <p:extLst>
      <p:ext uri="{BB962C8B-B14F-4D97-AF65-F5344CB8AC3E}">
        <p14:creationId xmlns:p14="http://schemas.microsoft.com/office/powerpoint/2010/main" val="28878998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_Subheading box with three column text box and image box_no Line">
    <p:bg>
      <p:bgPr>
        <a:solidFill>
          <a:schemeClr val="accent4"/>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929215-48B2-3734-8B2B-2DD43514EE16}"/>
              </a:ext>
            </a:extLst>
          </p:cNvPr>
          <p:cNvSpPr>
            <a:spLocks noGrp="1"/>
          </p:cNvSpPr>
          <p:nvPr>
            <p:ph type="title"/>
          </p:nvPr>
        </p:nvSpPr>
        <p:spPr/>
        <p:txBody>
          <a:bodyPr/>
          <a:lstStyle>
            <a:lvl1pPr>
              <a:defRPr>
                <a:solidFill>
                  <a:schemeClr val="accent1"/>
                </a:solidFill>
              </a:defRPr>
            </a:lvl1pPr>
          </a:lstStyle>
          <a:p>
            <a:r>
              <a:rPr lang="en-GB"/>
              <a:t>Click to edit Master title style</a:t>
            </a:r>
            <a:endParaRPr lang="en-AU"/>
          </a:p>
        </p:txBody>
      </p: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360363" y="2340000"/>
            <a:ext cx="8532000" cy="1116002"/>
          </a:xfrm>
        </p:spPr>
        <p:txBody>
          <a:bodyPr/>
          <a:lstStyle>
            <a:lvl1pPr>
              <a:defRPr b="1">
                <a:solidFill>
                  <a:schemeClr val="accent1"/>
                </a:solidFill>
              </a:defRPr>
            </a:lvl1pPr>
          </a:lstStyle>
          <a:p>
            <a:pPr lvl="0"/>
            <a:r>
              <a:rPr lang="en-US"/>
              <a:t>Subheading</a:t>
            </a:r>
            <a:endParaRPr lang="en-AU"/>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60363" y="3600000"/>
            <a:ext cx="8532000" cy="2699999"/>
          </a:xfrm>
        </p:spPr>
        <p:txBody>
          <a:bodyPr numCol="3" spcCol="180000"/>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5" name="Picture Placeholder 4">
            <a:extLst>
              <a:ext uri="{FF2B5EF4-FFF2-40B4-BE49-F238E27FC236}">
                <a16:creationId xmlns:a16="http://schemas.microsoft.com/office/drawing/2014/main" id="{9815A714-98D5-4052-AB2F-14DD929CCC25}"/>
              </a:ext>
            </a:extLst>
          </p:cNvPr>
          <p:cNvSpPr>
            <a:spLocks noGrp="1"/>
          </p:cNvSpPr>
          <p:nvPr>
            <p:ph type="pic" sz="quarter" idx="15"/>
          </p:nvPr>
        </p:nvSpPr>
        <p:spPr>
          <a:xfrm>
            <a:off x="9072000" y="2340000"/>
            <a:ext cx="2736000" cy="3960000"/>
          </a:xfrm>
        </p:spPr>
        <p:txBody>
          <a:bodyPr/>
          <a:lstStyle>
            <a:lvl1pPr>
              <a:defRPr>
                <a:solidFill>
                  <a:schemeClr val="accent1"/>
                </a:solidFill>
              </a:defRPr>
            </a:lvl1pPr>
          </a:lstStyle>
          <a:p>
            <a:r>
              <a:rPr lang="en-GB"/>
              <a:t>Click icon to add picture</a:t>
            </a:r>
            <a:endParaRPr lang="en-AU"/>
          </a:p>
        </p:txBody>
      </p:sp>
      <p:sp>
        <p:nvSpPr>
          <p:cNvPr id="6" name="Slide Number Placeholder 5">
            <a:extLst>
              <a:ext uri="{FF2B5EF4-FFF2-40B4-BE49-F238E27FC236}">
                <a16:creationId xmlns:a16="http://schemas.microsoft.com/office/drawing/2014/main" id="{BD8289E0-5097-5F11-B9C6-5305FA6340F4}"/>
              </a:ext>
            </a:extLst>
          </p:cNvPr>
          <p:cNvSpPr>
            <a:spLocks noGrp="1"/>
          </p:cNvSpPr>
          <p:nvPr>
            <p:ph type="sldNum" sz="quarter" idx="16"/>
          </p:nvPr>
        </p:nvSpPr>
        <p:spPr/>
        <p:txBody>
          <a:bodyPr/>
          <a:lstStyle>
            <a:lvl1pPr>
              <a:defRPr>
                <a:solidFill>
                  <a:schemeClr val="accent1"/>
                </a:solidFill>
              </a:defRPr>
            </a:lvl1pPr>
          </a:lstStyle>
          <a:p>
            <a:fld id="{10A01DC5-1685-4615-8240-15192985C6A2}" type="slidenum">
              <a:rPr lang="en-AU" smtClean="0"/>
              <a:pPr/>
              <a:t>‹#›</a:t>
            </a:fld>
            <a:endParaRPr lang="en-AU"/>
          </a:p>
        </p:txBody>
      </p:sp>
      <p:pic>
        <p:nvPicPr>
          <p:cNvPr id="2" name="Picture 1">
            <a:extLst>
              <a:ext uri="{FF2B5EF4-FFF2-40B4-BE49-F238E27FC236}">
                <a16:creationId xmlns:a16="http://schemas.microsoft.com/office/drawing/2014/main" id="{64FAA5B5-25D5-360D-A05C-C4494DDC9B7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745814" y="202713"/>
            <a:ext cx="2128401" cy="874165"/>
          </a:xfrm>
          <a:prstGeom prst="rect">
            <a:avLst/>
          </a:prstGeom>
        </p:spPr>
      </p:pic>
    </p:spTree>
    <p:extLst>
      <p:ext uri="{BB962C8B-B14F-4D97-AF65-F5344CB8AC3E}">
        <p14:creationId xmlns:p14="http://schemas.microsoft.com/office/powerpoint/2010/main" val="26735954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Image with caption at right over tex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45A3A4-C916-02CF-411A-DF8992EDA210}"/>
              </a:ext>
            </a:extLst>
          </p:cNvPr>
          <p:cNvSpPr>
            <a:spLocks noGrp="1"/>
          </p:cNvSpPr>
          <p:nvPr>
            <p:ph type="title"/>
          </p:nvPr>
        </p:nvSpPr>
        <p:spPr/>
        <p:txBody>
          <a:bodyPr/>
          <a:lstStyle>
            <a:lvl1pPr>
              <a:defRPr>
                <a:solidFill>
                  <a:schemeClr val="accent1"/>
                </a:solidFill>
              </a:defRPr>
            </a:lvl1pPr>
          </a:lstStyle>
          <a:p>
            <a:r>
              <a:rPr lang="en-GB"/>
              <a:t>Click to edit Master title style</a:t>
            </a:r>
            <a:endParaRPr lang="en-AU"/>
          </a:p>
        </p:txBody>
      </p:sp>
      <p:sp>
        <p:nvSpPr>
          <p:cNvPr id="5" name="Picture Placeholder 4">
            <a:extLst>
              <a:ext uri="{FF2B5EF4-FFF2-40B4-BE49-F238E27FC236}">
                <a16:creationId xmlns:a16="http://schemas.microsoft.com/office/drawing/2014/main" id="{0AA01239-4425-4D06-9E14-E14F3426FB3F}"/>
              </a:ext>
              <a:ext uri="{C183D7F6-B498-43B3-948B-1728B52AA6E4}">
                <adec:decorative xmlns:adec="http://schemas.microsoft.com/office/drawing/2017/decorative" val="1"/>
              </a:ext>
            </a:extLst>
          </p:cNvPr>
          <p:cNvSpPr>
            <a:spLocks noGrp="1"/>
          </p:cNvSpPr>
          <p:nvPr>
            <p:ph type="pic" sz="quarter" idx="15"/>
          </p:nvPr>
        </p:nvSpPr>
        <p:spPr>
          <a:xfrm>
            <a:off x="0" y="1548000"/>
            <a:ext cx="5976000" cy="4680000"/>
          </a:xfrm>
        </p:spPr>
        <p:txBody>
          <a:bodyPr/>
          <a:lstStyle/>
          <a:p>
            <a:r>
              <a:rPr lang="en-GB"/>
              <a:t>Click icon to add picture</a:t>
            </a:r>
            <a:endParaRPr lang="en-AU"/>
          </a:p>
        </p:txBody>
      </p:sp>
      <p:cxnSp>
        <p:nvCxnSpPr>
          <p:cNvPr id="9" name="Straight Connector 8">
            <a:extLst>
              <a:ext uri="{FF2B5EF4-FFF2-40B4-BE49-F238E27FC236}">
                <a16:creationId xmlns:a16="http://schemas.microsoft.com/office/drawing/2014/main" id="{D97CC562-144A-4EC8-A68D-03DE6177D0F2}"/>
              </a:ext>
              <a:ext uri="{C183D7F6-B498-43B3-948B-1728B52AA6E4}">
                <adec:decorative xmlns:adec="http://schemas.microsoft.com/office/drawing/2017/decorative" val="1"/>
              </a:ext>
            </a:extLst>
          </p:cNvPr>
          <p:cNvCxnSpPr>
            <a:cxnSpLocks/>
          </p:cNvCxnSpPr>
          <p:nvPr userDrawn="1"/>
        </p:nvCxnSpPr>
        <p:spPr>
          <a:xfrm>
            <a:off x="6192000" y="1548000"/>
            <a:ext cx="56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6192000" y="1728000"/>
            <a:ext cx="5688000" cy="900000"/>
          </a:xfrm>
        </p:spPr>
        <p:txBody>
          <a:bodyPr>
            <a:noAutofit/>
          </a:bodyPr>
          <a:lstStyle>
            <a:lvl1pPr>
              <a:defRPr sz="1400">
                <a:latin typeface="+mn-lt"/>
              </a:defRPr>
            </a:lvl1pPr>
          </a:lstStyle>
          <a:p>
            <a:pPr lvl="0"/>
            <a:r>
              <a:rPr lang="en-US"/>
              <a:t>Caption</a:t>
            </a:r>
            <a:endParaRPr lang="en-AU"/>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6192000" y="2771999"/>
            <a:ext cx="5688000" cy="3240000"/>
          </a:xfrm>
        </p:spPr>
        <p:txBody>
          <a:bodyPr numCol="2" spcCol="180000"/>
          <a:lstStyle>
            <a:lvl1pPr>
              <a:defRPr/>
            </a:lvl1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cxnSp>
        <p:nvCxnSpPr>
          <p:cNvPr id="15" name="Straight Connector 14">
            <a:extLst>
              <a:ext uri="{FF2B5EF4-FFF2-40B4-BE49-F238E27FC236}">
                <a16:creationId xmlns:a16="http://schemas.microsoft.com/office/drawing/2014/main" id="{D55E9072-3A33-4C6D-A549-4A012107B65C}"/>
              </a:ext>
              <a:ext uri="{C183D7F6-B498-43B3-948B-1728B52AA6E4}">
                <adec:decorative xmlns:adec="http://schemas.microsoft.com/office/drawing/2017/decorative" val="1"/>
              </a:ext>
            </a:extLst>
          </p:cNvPr>
          <p:cNvCxnSpPr>
            <a:cxnSpLocks/>
          </p:cNvCxnSpPr>
          <p:nvPr userDrawn="1"/>
        </p:nvCxnSpPr>
        <p:spPr>
          <a:xfrm>
            <a:off x="6192000" y="6228000"/>
            <a:ext cx="5688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C6C6E195-08D8-B578-8FC3-04019FAB2860}"/>
              </a:ext>
            </a:extLst>
          </p:cNvPr>
          <p:cNvSpPr>
            <a:spLocks noGrp="1"/>
          </p:cNvSpPr>
          <p:nvPr>
            <p:ph type="sldNum" sz="quarter" idx="16"/>
          </p:nvPr>
        </p:nvSpPr>
        <p:spPr/>
        <p:txBody>
          <a:bodyPr/>
          <a:lstStyle/>
          <a:p>
            <a:fld id="{10A01DC5-1685-4615-8240-15192985C6A2}" type="slidenum">
              <a:rPr lang="en-AU" smtClean="0"/>
              <a:pPr/>
              <a:t>‹#›</a:t>
            </a:fld>
            <a:endParaRPr lang="en-AU"/>
          </a:p>
        </p:txBody>
      </p:sp>
      <p:pic>
        <p:nvPicPr>
          <p:cNvPr id="2" name="Picture 1">
            <a:extLst>
              <a:ext uri="{FF2B5EF4-FFF2-40B4-BE49-F238E27FC236}">
                <a16:creationId xmlns:a16="http://schemas.microsoft.com/office/drawing/2014/main" id="{AF601365-59EF-0D00-F5B1-A4349EE7279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789357" y="216001"/>
            <a:ext cx="2128401" cy="874165"/>
          </a:xfrm>
          <a:prstGeom prst="rect">
            <a:avLst/>
          </a:prstGeom>
        </p:spPr>
      </p:pic>
    </p:spTree>
    <p:extLst>
      <p:ext uri="{BB962C8B-B14F-4D97-AF65-F5344CB8AC3E}">
        <p14:creationId xmlns:p14="http://schemas.microsoft.com/office/powerpoint/2010/main" val="42250978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arge quote">
    <p:spTree>
      <p:nvGrpSpPr>
        <p:cNvPr id="1" name=""/>
        <p:cNvGrpSpPr/>
        <p:nvPr/>
      </p:nvGrpSpPr>
      <p:grpSpPr>
        <a:xfrm>
          <a:off x="0" y="0"/>
          <a:ext cx="0" cy="0"/>
          <a:chOff x="0" y="0"/>
          <a:chExt cx="0" cy="0"/>
        </a:xfrm>
      </p:grpSpPr>
      <p:sp>
        <p:nvSpPr>
          <p:cNvPr id="2" name="Title 1"/>
          <p:cNvSpPr>
            <a:spLocks noGrp="1"/>
          </p:cNvSpPr>
          <p:nvPr>
            <p:ph type="title"/>
          </p:nvPr>
        </p:nvSpPr>
        <p:spPr>
          <a:xfrm>
            <a:off x="360000" y="359998"/>
            <a:ext cx="2520000" cy="5976002"/>
          </a:xfrm>
        </p:spPr>
        <p:txBody>
          <a:bodyPr>
            <a:noAutofit/>
          </a:bodyPr>
          <a:lstStyle>
            <a:lvl1pPr>
              <a:defRPr sz="1800">
                <a:latin typeface="+mj-lt"/>
              </a:defRPr>
            </a:lvl1pPr>
          </a:lstStyle>
          <a:p>
            <a:r>
              <a:rPr lang="en-GB"/>
              <a:t>Click to edit Master title style</a:t>
            </a:r>
            <a:endParaRPr lang="en-US"/>
          </a:p>
        </p:txBody>
      </p:sp>
      <p:cxnSp>
        <p:nvCxnSpPr>
          <p:cNvPr id="12" name="Straight Connector 11">
            <a:extLst>
              <a:ext uri="{FF2B5EF4-FFF2-40B4-BE49-F238E27FC236}">
                <a16:creationId xmlns:a16="http://schemas.microsoft.com/office/drawing/2014/main" id="{80B8F80F-22E3-47D7-8D99-80BFFDFB35CD}"/>
              </a:ext>
              <a:ext uri="{C183D7F6-B498-43B3-948B-1728B52AA6E4}">
                <adec:decorative xmlns:adec="http://schemas.microsoft.com/office/drawing/2017/decorative" val="1"/>
              </a:ext>
            </a:extLst>
          </p:cNvPr>
          <p:cNvCxnSpPr>
            <a:cxnSpLocks/>
          </p:cNvCxnSpPr>
          <p:nvPr userDrawn="1"/>
        </p:nvCxnSpPr>
        <p:spPr>
          <a:xfrm>
            <a:off x="3096000" y="360000"/>
            <a:ext cx="0" cy="5976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312002" y="360000"/>
            <a:ext cx="7560000" cy="5976000"/>
          </a:xfrm>
        </p:spPr>
        <p:txBody>
          <a:bodyPr numCol="1" spcCol="180000"/>
          <a:lstStyle>
            <a:lvl1pPr>
              <a:defRPr sz="3600">
                <a:solidFill>
                  <a:schemeClr val="accent1"/>
                </a:solidFill>
              </a:defRPr>
            </a:lvl1pPr>
            <a:lvl2pPr>
              <a:defRPr sz="1800">
                <a:latin typeface="+mn-lt"/>
              </a:defRPr>
            </a:lvl2pPr>
          </a:lstStyle>
          <a:p>
            <a:pPr lvl="0"/>
            <a:r>
              <a:rPr lang="en-GB"/>
              <a:t>Click to edit Master text styles</a:t>
            </a:r>
          </a:p>
          <a:p>
            <a:pPr lvl="1"/>
            <a:r>
              <a:rPr lang="en-GB"/>
              <a:t>Second level</a:t>
            </a:r>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6187384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 column text above graphic">
    <p:spTree>
      <p:nvGrpSpPr>
        <p:cNvPr id="1" name=""/>
        <p:cNvGrpSpPr/>
        <p:nvPr/>
      </p:nvGrpSpPr>
      <p:grpSpPr>
        <a:xfrm>
          <a:off x="0" y="0"/>
          <a:ext cx="0" cy="0"/>
          <a:chOff x="0" y="0"/>
          <a:chExt cx="0" cy="0"/>
        </a:xfrm>
      </p:grpSpPr>
      <p:sp>
        <p:nvSpPr>
          <p:cNvPr id="2" name="Title 1"/>
          <p:cNvSpPr>
            <a:spLocks noGrp="1"/>
          </p:cNvSpPr>
          <p:nvPr>
            <p:ph type="title"/>
          </p:nvPr>
        </p:nvSpPr>
        <p:spPr>
          <a:xfrm>
            <a:off x="359999" y="360000"/>
            <a:ext cx="10080000" cy="1008000"/>
          </a:xfrm>
        </p:spPr>
        <p:txBody>
          <a:bodyPr numCol="2" spcCol="180000">
            <a:noAutofit/>
          </a:bodyPr>
          <a:lstStyle>
            <a:lvl1pPr>
              <a:defRPr sz="1800">
                <a:latin typeface="+mj-lt"/>
              </a:defRPr>
            </a:lvl1pPr>
          </a:lstStyle>
          <a:p>
            <a:r>
              <a:rPr lang="en-GB"/>
              <a:t>Click to edit Master title style</a:t>
            </a:r>
            <a:endParaRPr lang="en-US"/>
          </a:p>
        </p:txBody>
      </p:sp>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GB"/>
              <a:t>Click icon to add picture</a:t>
            </a:r>
            <a:endParaRPr lang="en-AU"/>
          </a:p>
        </p:txBody>
      </p:sp>
      <p:cxnSp>
        <p:nvCxnSpPr>
          <p:cNvPr id="8" name="Straight Connector 7">
            <a:extLst>
              <a:ext uri="{FF2B5EF4-FFF2-40B4-BE49-F238E27FC236}">
                <a16:creationId xmlns:a16="http://schemas.microsoft.com/office/drawing/2014/main" id="{017468B5-9304-8780-B3F7-E48A7589BD28}"/>
              </a:ext>
              <a:ext uri="{C183D7F6-B498-43B3-948B-1728B52AA6E4}">
                <adec:decorative xmlns:adec="http://schemas.microsoft.com/office/drawing/2017/decorative" val="1"/>
              </a:ext>
            </a:extLst>
          </p:cNvPr>
          <p:cNvCxnSpPr/>
          <p:nvPr userDrawn="1"/>
        </p:nvCxnSpPr>
        <p:spPr>
          <a:xfrm>
            <a:off x="360000" y="622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184884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2 column text above graphic">
    <p:spTree>
      <p:nvGrpSpPr>
        <p:cNvPr id="1" name=""/>
        <p:cNvGrpSpPr/>
        <p:nvPr/>
      </p:nvGrpSpPr>
      <p:grpSpPr>
        <a:xfrm>
          <a:off x="0" y="0"/>
          <a:ext cx="0" cy="0"/>
          <a:chOff x="0" y="0"/>
          <a:chExt cx="0" cy="0"/>
        </a:xfrm>
      </p:grpSpPr>
      <p:sp>
        <p:nvSpPr>
          <p:cNvPr id="2" name="Title 1"/>
          <p:cNvSpPr>
            <a:spLocks noGrp="1"/>
          </p:cNvSpPr>
          <p:nvPr>
            <p:ph type="title"/>
          </p:nvPr>
        </p:nvSpPr>
        <p:spPr>
          <a:xfrm>
            <a:off x="359999" y="360000"/>
            <a:ext cx="10080000" cy="1008000"/>
          </a:xfrm>
        </p:spPr>
        <p:txBody>
          <a:bodyPr numCol="2" spcCol="180000">
            <a:noAutofit/>
          </a:bodyPr>
          <a:lstStyle>
            <a:lvl1pPr>
              <a:defRPr sz="1800">
                <a:latin typeface="+mj-lt"/>
              </a:defRPr>
            </a:lvl1pPr>
          </a:lstStyle>
          <a:p>
            <a:r>
              <a:rPr lang="en-GB"/>
              <a:t>Click to edit Master title style</a:t>
            </a:r>
            <a:endParaRPr lang="en-US"/>
          </a:p>
        </p:txBody>
      </p:sp>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GB"/>
              <a:t>Click icon to add picture</a:t>
            </a:r>
            <a:endParaRPr lang="en-AU"/>
          </a:p>
        </p:txBody>
      </p:sp>
      <p:cxnSp>
        <p:nvCxnSpPr>
          <p:cNvPr id="8" name="Straight Connector 7">
            <a:extLst>
              <a:ext uri="{FF2B5EF4-FFF2-40B4-BE49-F238E27FC236}">
                <a16:creationId xmlns:a16="http://schemas.microsoft.com/office/drawing/2014/main" id="{017468B5-9304-8780-B3F7-E48A7589BD28}"/>
              </a:ext>
              <a:ext uri="{C183D7F6-B498-43B3-948B-1728B52AA6E4}">
                <adec:decorative xmlns:adec="http://schemas.microsoft.com/office/drawing/2017/decorative" val="1"/>
              </a:ext>
            </a:extLst>
          </p:cNvPr>
          <p:cNvCxnSpPr/>
          <p:nvPr userDrawn="1"/>
        </p:nvCxnSpPr>
        <p:spPr>
          <a:xfrm>
            <a:off x="360000" y="622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1451219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FED08CF-2518-2327-406C-6026029FD05B}"/>
              </a:ext>
              <a:ext uri="{C183D7F6-B498-43B3-948B-1728B52AA6E4}">
                <adec:decorative xmlns:adec="http://schemas.microsoft.com/office/drawing/2017/decorative" val="1"/>
              </a:ext>
            </a:extLst>
          </p:cNvPr>
          <p:cNvSpPr/>
          <p:nvPr userDrawn="1"/>
        </p:nvSpPr>
        <p:spPr>
          <a:xfrm>
            <a:off x="3060000" y="0"/>
            <a:ext cx="777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mj-lt"/>
            </a:endParaRPr>
          </a:p>
        </p:txBody>
      </p:sp>
      <p:cxnSp>
        <p:nvCxnSpPr>
          <p:cNvPr id="11" name="Straight Connector 10">
            <a:extLst>
              <a:ext uri="{FF2B5EF4-FFF2-40B4-BE49-F238E27FC236}">
                <a16:creationId xmlns:a16="http://schemas.microsoft.com/office/drawing/2014/main" id="{167B4648-D1B6-2648-37DC-35CC3262B2EE}"/>
              </a:ext>
              <a:ext uri="{C183D7F6-B498-43B3-948B-1728B52AA6E4}">
                <adec:decorative xmlns:adec="http://schemas.microsoft.com/office/drawing/2017/decorative" val="1"/>
              </a:ext>
            </a:extLst>
          </p:cNvPr>
          <p:cNvCxnSpPr>
            <a:cxnSpLocks/>
          </p:cNvCxnSpPr>
          <p:nvPr userDrawn="1"/>
        </p:nvCxnSpPr>
        <p:spPr>
          <a:xfrm>
            <a:off x="3420000" y="360000"/>
            <a:ext cx="0" cy="619277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A6070B46-EC77-177A-DA25-5155F929B19D}"/>
              </a:ext>
            </a:extLst>
          </p:cNvPr>
          <p:cNvSpPr>
            <a:spLocks noGrp="1"/>
          </p:cNvSpPr>
          <p:nvPr>
            <p:ph type="ctrTitle" hasCustomPrompt="1"/>
          </p:nvPr>
        </p:nvSpPr>
        <p:spPr>
          <a:xfrm>
            <a:off x="3599997" y="1259999"/>
            <a:ext cx="6948000" cy="2700000"/>
          </a:xfrm>
          <a:ln>
            <a:noFill/>
          </a:ln>
        </p:spPr>
        <p:txBody>
          <a:bodyPr anchor="t">
            <a:noAutofit/>
          </a:bodyPr>
          <a:lstStyle>
            <a:lvl1pPr algn="l">
              <a:lnSpc>
                <a:spcPct val="90000"/>
              </a:lnSpc>
              <a:defRPr sz="4800">
                <a:solidFill>
                  <a:schemeClr val="bg1"/>
                </a:solidFill>
                <a:latin typeface="+mj-lt"/>
              </a:defRPr>
            </a:lvl1pPr>
          </a:lstStyle>
          <a:p>
            <a:r>
              <a:rPr lang="en-US"/>
              <a:t>Presentation title</a:t>
            </a:r>
          </a:p>
        </p:txBody>
      </p:sp>
      <p:sp>
        <p:nvSpPr>
          <p:cNvPr id="3" name="Footer Placeholder 2">
            <a:extLst>
              <a:ext uri="{FF2B5EF4-FFF2-40B4-BE49-F238E27FC236}">
                <a16:creationId xmlns:a16="http://schemas.microsoft.com/office/drawing/2014/main" id="{6E1481CC-14AE-44A2-E62B-3050FD80215A}"/>
              </a:ext>
              <a:ext uri="{C183D7F6-B498-43B3-948B-1728B52AA6E4}">
                <adec:decorative xmlns:adec="http://schemas.microsoft.com/office/drawing/2017/decorative" val="1"/>
              </a:ext>
            </a:extLst>
          </p:cNvPr>
          <p:cNvSpPr>
            <a:spLocks noGrp="1"/>
          </p:cNvSpPr>
          <p:nvPr>
            <p:ph type="ftr" sz="quarter" idx="10"/>
          </p:nvPr>
        </p:nvSpPr>
        <p:spPr>
          <a:xfrm>
            <a:off x="3599997" y="360000"/>
            <a:ext cx="3599996" cy="684000"/>
          </a:xfrm>
          <a:prstGeom prst="rect">
            <a:avLst/>
          </a:prstGeom>
        </p:spPr>
        <p:txBody>
          <a:bodyPr lIns="0" tIns="0" rIns="0" bIns="0">
            <a:noAutofit/>
          </a:bodyPr>
          <a:lstStyle>
            <a:lvl1pPr>
              <a:defRPr sz="1400">
                <a:solidFill>
                  <a:schemeClr val="bg1"/>
                </a:solidFill>
                <a:latin typeface="Public Sans" pitchFamily="2" charset="0"/>
              </a:defRPr>
            </a:lvl1pPr>
          </a:lstStyle>
          <a:p>
            <a:r>
              <a:rPr lang="en-US"/>
              <a:t>NSW Department of Education</a:t>
            </a:r>
            <a:endParaRPr lang="en-AU"/>
          </a:p>
        </p:txBody>
      </p:sp>
      <p:sp>
        <p:nvSpPr>
          <p:cNvPr id="8" name="Text Placeholder 10">
            <a:extLst>
              <a:ext uri="{FF2B5EF4-FFF2-40B4-BE49-F238E27FC236}">
                <a16:creationId xmlns:a16="http://schemas.microsoft.com/office/drawing/2014/main" id="{55A48081-2B8F-CBA5-A4D1-4D0CEEEDB3CA}"/>
              </a:ext>
            </a:extLst>
          </p:cNvPr>
          <p:cNvSpPr>
            <a:spLocks noGrp="1"/>
          </p:cNvSpPr>
          <p:nvPr>
            <p:ph type="body" sz="quarter" idx="14" hasCustomPrompt="1"/>
          </p:nvPr>
        </p:nvSpPr>
        <p:spPr>
          <a:xfrm>
            <a:off x="3599997" y="4248000"/>
            <a:ext cx="6947996" cy="1152000"/>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9" name="Text Placeholder 14">
            <a:extLst>
              <a:ext uri="{FF2B5EF4-FFF2-40B4-BE49-F238E27FC236}">
                <a16:creationId xmlns:a16="http://schemas.microsoft.com/office/drawing/2014/main" id="{AEED1A4F-C99E-03ED-E8E3-C614DDDC05BB}"/>
              </a:ext>
            </a:extLst>
          </p:cNvPr>
          <p:cNvSpPr>
            <a:spLocks noGrp="1"/>
          </p:cNvSpPr>
          <p:nvPr>
            <p:ph type="body" sz="quarter" idx="11" hasCustomPrompt="1"/>
          </p:nvPr>
        </p:nvSpPr>
        <p:spPr>
          <a:xfrm>
            <a:off x="3599997" y="5832773"/>
            <a:ext cx="3600000" cy="396000"/>
          </a:xfrm>
        </p:spPr>
        <p:txBody>
          <a:bodyPr anchor="b" anchorCtr="0">
            <a:noAutofit/>
          </a:bodyPr>
          <a:lstStyle>
            <a:lvl1pPr>
              <a:lnSpc>
                <a:spcPct val="100000"/>
              </a:lnSpc>
              <a:spcAft>
                <a:spcPts val="0"/>
              </a:spcAft>
              <a:defRPr sz="1800" b="1">
                <a:solidFill>
                  <a:schemeClr val="bg1"/>
                </a:solidFill>
                <a:latin typeface="+mn-lt"/>
              </a:defRPr>
            </a:lvl1pPr>
            <a:lvl2pPr>
              <a:lnSpc>
                <a:spcPct val="100000"/>
              </a:lnSpc>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2" name="Text Placeholder 7">
            <a:extLst>
              <a:ext uri="{FF2B5EF4-FFF2-40B4-BE49-F238E27FC236}">
                <a16:creationId xmlns:a16="http://schemas.microsoft.com/office/drawing/2014/main" id="{60E763D3-A13C-06E4-9014-2E3B13407800}"/>
              </a:ext>
            </a:extLst>
          </p:cNvPr>
          <p:cNvSpPr>
            <a:spLocks noGrp="1"/>
          </p:cNvSpPr>
          <p:nvPr>
            <p:ph type="body" sz="quarter" idx="16" hasCustomPrompt="1"/>
          </p:nvPr>
        </p:nvSpPr>
        <p:spPr>
          <a:xfrm>
            <a:off x="3600000" y="6264773"/>
            <a:ext cx="3599999" cy="288000"/>
          </a:xfrm>
        </p:spPr>
        <p:txBody>
          <a:bodyPr anchor="b" anchorCtr="0"/>
          <a:lstStyle>
            <a:lvl1pPr>
              <a:defRPr sz="1800">
                <a:solidFill>
                  <a:schemeClr val="bg1"/>
                </a:solidFill>
              </a:defRPr>
            </a:lvl1pPr>
          </a:lstStyle>
          <a:p>
            <a:pPr lvl="0"/>
            <a:r>
              <a:rPr lang="en-US"/>
              <a:t>Presenter title</a:t>
            </a:r>
            <a:endParaRPr lang="en-AU"/>
          </a:p>
        </p:txBody>
      </p:sp>
      <p:sp>
        <p:nvSpPr>
          <p:cNvPr id="10" name="Text Placeholder 14">
            <a:extLst>
              <a:ext uri="{FF2B5EF4-FFF2-40B4-BE49-F238E27FC236}">
                <a16:creationId xmlns:a16="http://schemas.microsoft.com/office/drawing/2014/main" id="{37F13F42-B330-47E5-3F90-36734EC08976}"/>
              </a:ext>
            </a:extLst>
          </p:cNvPr>
          <p:cNvSpPr>
            <a:spLocks noGrp="1"/>
          </p:cNvSpPr>
          <p:nvPr>
            <p:ph type="body" sz="quarter" idx="12" hasCustomPrompt="1"/>
          </p:nvPr>
        </p:nvSpPr>
        <p:spPr>
          <a:xfrm>
            <a:off x="7847995" y="5832773"/>
            <a:ext cx="2700000" cy="720000"/>
          </a:xfrm>
        </p:spPr>
        <p:txBody>
          <a:bodyPr anchor="b">
            <a:noAutofit/>
          </a:bodyPr>
          <a:lstStyle>
            <a:lvl1pPr algn="r">
              <a:defRPr sz="18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sp>
        <p:nvSpPr>
          <p:cNvPr id="5" name="Picture Placeholder 4">
            <a:extLst>
              <a:ext uri="{FF2B5EF4-FFF2-40B4-BE49-F238E27FC236}">
                <a16:creationId xmlns:a16="http://schemas.microsoft.com/office/drawing/2014/main" id="{DAEA5A75-B013-2CCC-2269-682E37F0B276}"/>
              </a:ext>
              <a:ext uri="{C183D7F6-B498-43B3-948B-1728B52AA6E4}">
                <adec:decorative xmlns:adec="http://schemas.microsoft.com/office/drawing/2017/decorative" val="1"/>
              </a:ext>
            </a:extLst>
          </p:cNvPr>
          <p:cNvSpPr>
            <a:spLocks noGrp="1"/>
          </p:cNvSpPr>
          <p:nvPr>
            <p:ph type="pic" sz="quarter" idx="13"/>
          </p:nvPr>
        </p:nvSpPr>
        <p:spPr>
          <a:xfrm>
            <a:off x="0" y="0"/>
            <a:ext cx="3060000" cy="6858000"/>
          </a:xfrm>
        </p:spPr>
        <p:txBody>
          <a:bodyPr/>
          <a:lstStyle/>
          <a:p>
            <a:r>
              <a:rPr lang="en-GB"/>
              <a:t>Click icon to add picture</a:t>
            </a:r>
            <a:endParaRPr lang="en-AU"/>
          </a:p>
        </p:txBody>
      </p:sp>
    </p:spTree>
    <p:extLst>
      <p:ext uri="{BB962C8B-B14F-4D97-AF65-F5344CB8AC3E}">
        <p14:creationId xmlns:p14="http://schemas.microsoft.com/office/powerpoint/2010/main" val="4986268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mage with two multi-content boxes">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9E937FAD-09C4-B9AC-E0F8-D88B1E980AFF}"/>
              </a:ext>
              <a:ext uri="{C183D7F6-B498-43B3-948B-1728B52AA6E4}">
                <adec:decorative xmlns:adec="http://schemas.microsoft.com/office/drawing/2017/decorative" val="1"/>
              </a:ext>
            </a:extLst>
          </p:cNvPr>
          <p:cNvCxnSpPr>
            <a:cxnSpLocks/>
          </p:cNvCxnSpPr>
          <p:nvPr userDrawn="1"/>
        </p:nvCxnSpPr>
        <p:spPr>
          <a:xfrm>
            <a:off x="360000" y="360000"/>
            <a:ext cx="0" cy="597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1491CDD6-AF2B-7135-AE3A-404BB16DE4A8}"/>
              </a:ext>
            </a:extLst>
          </p:cNvPr>
          <p:cNvSpPr>
            <a:spLocks noGrp="1"/>
          </p:cNvSpPr>
          <p:nvPr>
            <p:ph type="title"/>
          </p:nvPr>
        </p:nvSpPr>
        <p:spPr>
          <a:xfrm>
            <a:off x="540000" y="360000"/>
            <a:ext cx="10080000" cy="1008000"/>
          </a:xfrm>
        </p:spPr>
        <p:txBody>
          <a:bodyPr/>
          <a:lstStyle>
            <a:lvl1pPr>
              <a:defRPr>
                <a:solidFill>
                  <a:schemeClr val="accent1"/>
                </a:solidFill>
              </a:defRPr>
            </a:lvl1pPr>
          </a:lstStyle>
          <a:p>
            <a:r>
              <a:rPr lang="en-GB"/>
              <a:t>Click to edit Master title style</a:t>
            </a:r>
            <a:endParaRPr lang="en-AU"/>
          </a:p>
        </p:txBody>
      </p:sp>
      <p:sp>
        <p:nvSpPr>
          <p:cNvPr id="15" name="Picture Placeholder 14">
            <a:extLst>
              <a:ext uri="{FF2B5EF4-FFF2-40B4-BE49-F238E27FC236}">
                <a16:creationId xmlns:a16="http://schemas.microsoft.com/office/drawing/2014/main" id="{A1EC6F40-A8A0-4128-90D0-E467B30278DC}"/>
              </a:ext>
              <a:ext uri="{C183D7F6-B498-43B3-948B-1728B52AA6E4}">
                <adec:decorative xmlns:adec="http://schemas.microsoft.com/office/drawing/2017/decorative" val="1"/>
              </a:ext>
            </a:extLst>
          </p:cNvPr>
          <p:cNvSpPr>
            <a:spLocks noGrp="1"/>
          </p:cNvSpPr>
          <p:nvPr>
            <p:ph type="pic" sz="quarter" idx="13"/>
          </p:nvPr>
        </p:nvSpPr>
        <p:spPr>
          <a:xfrm>
            <a:off x="539750" y="1728788"/>
            <a:ext cx="6229350" cy="4607212"/>
          </a:xfrm>
        </p:spPr>
        <p:txBody>
          <a:bodyPr/>
          <a:lstStyle/>
          <a:p>
            <a:r>
              <a:rPr lang="en-GB"/>
              <a:t>Click icon to add picture</a:t>
            </a:r>
            <a:endParaRPr lang="en-AU"/>
          </a:p>
        </p:txBody>
      </p:sp>
      <p:cxnSp>
        <p:nvCxnSpPr>
          <p:cNvPr id="17" name="Straight Connector 16">
            <a:extLst>
              <a:ext uri="{FF2B5EF4-FFF2-40B4-BE49-F238E27FC236}">
                <a16:creationId xmlns:a16="http://schemas.microsoft.com/office/drawing/2014/main" id="{82CE467A-6B5B-43F6-973F-516915856717}"/>
              </a:ext>
              <a:ext uri="{C183D7F6-B498-43B3-948B-1728B52AA6E4}">
                <adec:decorative xmlns:adec="http://schemas.microsoft.com/office/drawing/2017/decorative" val="1"/>
              </a:ext>
            </a:extLst>
          </p:cNvPr>
          <p:cNvCxnSpPr>
            <a:cxnSpLocks/>
          </p:cNvCxnSpPr>
          <p:nvPr userDrawn="1"/>
        </p:nvCxnSpPr>
        <p:spPr>
          <a:xfrm>
            <a:off x="6948000" y="1728000"/>
            <a:ext cx="0" cy="460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7127999" y="1727999"/>
            <a:ext cx="4715997" cy="2052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7128000" y="3924000"/>
            <a:ext cx="4715996" cy="2052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2">
            <a:extLst>
              <a:ext uri="{FF2B5EF4-FFF2-40B4-BE49-F238E27FC236}">
                <a16:creationId xmlns:a16="http://schemas.microsoft.com/office/drawing/2014/main" id="{0EAFF04E-EED2-4901-9136-39CEC8DFA263}"/>
              </a:ext>
            </a:extLst>
          </p:cNvPr>
          <p:cNvSpPr>
            <a:spLocks noGrp="1"/>
          </p:cNvSpPr>
          <p:nvPr>
            <p:ph type="body" sz="quarter" idx="14" hasCustomPrompt="1"/>
          </p:nvPr>
        </p:nvSpPr>
        <p:spPr>
          <a:xfrm>
            <a:off x="7127998" y="6048000"/>
            <a:ext cx="4716000" cy="288000"/>
          </a:xfrm>
        </p:spPr>
        <p:txBody>
          <a:bodyPr anchor="b" anchorCtr="0">
            <a:normAutofit/>
          </a:bodyPr>
          <a:lstStyle>
            <a:lvl1pPr>
              <a:defRPr sz="1000">
                <a:latin typeface="+mn-lt"/>
              </a:defRPr>
            </a:lvl1pPr>
          </a:lstStyle>
          <a:p>
            <a:pPr lvl="0"/>
            <a:r>
              <a:rPr lang="en-US"/>
              <a:t>Caption</a:t>
            </a:r>
            <a:endParaRPr lang="en-AU"/>
          </a:p>
        </p:txBody>
      </p:sp>
      <p:sp>
        <p:nvSpPr>
          <p:cNvPr id="6" name="Slide Number Placeholder 5">
            <a:extLst>
              <a:ext uri="{FF2B5EF4-FFF2-40B4-BE49-F238E27FC236}">
                <a16:creationId xmlns:a16="http://schemas.microsoft.com/office/drawing/2014/main" id="{AD7D6739-5371-B762-58B3-DA849DE6A79E}"/>
              </a:ext>
            </a:extLst>
          </p:cNvPr>
          <p:cNvSpPr>
            <a:spLocks noGrp="1"/>
          </p:cNvSpPr>
          <p:nvPr>
            <p:ph type="sldNum" sz="quarter" idx="15"/>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563696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 charts with supporting text">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36E96714-DAB5-89E1-9A49-F9D9F3DE01D0}"/>
              </a:ext>
              <a:ext uri="{C183D7F6-B498-43B3-948B-1728B52AA6E4}">
                <adec:decorative xmlns:adec="http://schemas.microsoft.com/office/drawing/2017/decorative" val="1"/>
              </a:ext>
            </a:extLst>
          </p:cNvPr>
          <p:cNvCxnSpPr/>
          <p:nvPr userDrawn="1"/>
        </p:nvCxnSpPr>
        <p:spPr>
          <a:xfrm>
            <a:off x="360000" y="360000"/>
            <a:ext cx="0" cy="597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A5F073A6-78DC-D556-A6E7-C245EAE45D1D}"/>
              </a:ext>
            </a:extLst>
          </p:cNvPr>
          <p:cNvSpPr>
            <a:spLocks noGrp="1"/>
          </p:cNvSpPr>
          <p:nvPr>
            <p:ph type="title"/>
          </p:nvPr>
        </p:nvSpPr>
        <p:spPr>
          <a:xfrm>
            <a:off x="540000" y="360000"/>
            <a:ext cx="10080000" cy="1008000"/>
          </a:xfrm>
        </p:spPr>
        <p:txBody>
          <a:bodyPr/>
          <a:lstStyle>
            <a:lvl1pPr>
              <a:defRPr>
                <a:solidFill>
                  <a:schemeClr val="accent1"/>
                </a:solidFill>
              </a:defRPr>
            </a:lvl1pPr>
          </a:lstStyle>
          <a:p>
            <a:r>
              <a:rPr lang="en-GB"/>
              <a:t>Click to edit Master title style</a:t>
            </a:r>
            <a:endParaRPr lang="en-AU"/>
          </a:p>
        </p:txBody>
      </p:sp>
      <p:sp>
        <p:nvSpPr>
          <p:cNvPr id="12" name="Chart Placeholder 11">
            <a:extLst>
              <a:ext uri="{FF2B5EF4-FFF2-40B4-BE49-F238E27FC236}">
                <a16:creationId xmlns:a16="http://schemas.microsoft.com/office/drawing/2014/main" id="{D7E1CAC4-88FF-4E85-8A37-9D1F4A8514EE}"/>
              </a:ext>
            </a:extLst>
          </p:cNvPr>
          <p:cNvSpPr>
            <a:spLocks noGrp="1"/>
          </p:cNvSpPr>
          <p:nvPr>
            <p:ph type="chart" sz="quarter" idx="15"/>
          </p:nvPr>
        </p:nvSpPr>
        <p:spPr>
          <a:xfrm>
            <a:off x="539750" y="1547999"/>
            <a:ext cx="7560000" cy="3888000"/>
          </a:xfrm>
        </p:spPr>
        <p:txBody>
          <a:bodyPr/>
          <a:lstStyle/>
          <a:p>
            <a:r>
              <a:rPr lang="en-GB"/>
              <a:t>Click icon to add chart</a:t>
            </a:r>
            <a:endParaRPr lang="en-AU"/>
          </a:p>
        </p:txBody>
      </p:sp>
      <p:sp>
        <p:nvSpPr>
          <p:cNvPr id="20" name="Text Placeholder 19">
            <a:extLst>
              <a:ext uri="{FF2B5EF4-FFF2-40B4-BE49-F238E27FC236}">
                <a16:creationId xmlns:a16="http://schemas.microsoft.com/office/drawing/2014/main" id="{CD3768AF-49AB-464E-9DF6-68376B8AC32E}"/>
              </a:ext>
            </a:extLst>
          </p:cNvPr>
          <p:cNvSpPr>
            <a:spLocks noGrp="1"/>
          </p:cNvSpPr>
          <p:nvPr>
            <p:ph type="body" sz="quarter" idx="17"/>
          </p:nvPr>
        </p:nvSpPr>
        <p:spPr>
          <a:xfrm>
            <a:off x="539750" y="5544000"/>
            <a:ext cx="7560000" cy="792000"/>
          </a:xfrm>
        </p:spPr>
        <p:txBody>
          <a:bodyPr>
            <a:noAutofit/>
          </a:bodyPr>
          <a:lstStyle>
            <a:lvl1pPr>
              <a:lnSpc>
                <a:spcPct val="100000"/>
              </a:lnSpc>
              <a:spcAft>
                <a:spcPts val="0"/>
              </a:spcAft>
              <a:defRPr sz="1800" b="1">
                <a:latin typeface="+mn-lt"/>
              </a:defRPr>
            </a:lvl1pPr>
            <a:lvl2pPr>
              <a:lnSpc>
                <a:spcPct val="100000"/>
              </a:lnSpc>
              <a:spcAft>
                <a:spcPts val="0"/>
              </a:spcAft>
              <a:defRPr sz="1800" b="0">
                <a:latin typeface="+mn-lt"/>
              </a:defRPr>
            </a:lvl2pPr>
            <a:lvl3pPr>
              <a:defRPr sz="1200"/>
            </a:lvl3pPr>
            <a:lvl4pPr>
              <a:defRPr sz="1200"/>
            </a:lvl4pPr>
            <a:lvl5pPr>
              <a:defRPr sz="1200"/>
            </a:lvl5pPr>
          </a:lstStyle>
          <a:p>
            <a:pPr lvl="0"/>
            <a:r>
              <a:rPr lang="en-GB"/>
              <a:t>Click to edit Master text styles</a:t>
            </a:r>
          </a:p>
          <a:p>
            <a:pPr lvl="1"/>
            <a:r>
              <a:rPr lang="en-GB"/>
              <a:t>Second level</a:t>
            </a:r>
          </a:p>
        </p:txBody>
      </p:sp>
      <p:cxnSp>
        <p:nvCxnSpPr>
          <p:cNvPr id="17" name="Straight Connector 16">
            <a:extLst>
              <a:ext uri="{FF2B5EF4-FFF2-40B4-BE49-F238E27FC236}">
                <a16:creationId xmlns:a16="http://schemas.microsoft.com/office/drawing/2014/main" id="{82CE467A-6B5B-43F6-973F-516915856717}"/>
              </a:ext>
              <a:ext uri="{C183D7F6-B498-43B3-948B-1728B52AA6E4}">
                <adec:decorative xmlns:adec="http://schemas.microsoft.com/office/drawing/2017/decorative" val="1"/>
              </a:ext>
            </a:extLst>
          </p:cNvPr>
          <p:cNvCxnSpPr>
            <a:cxnSpLocks/>
          </p:cNvCxnSpPr>
          <p:nvPr userDrawn="1"/>
        </p:nvCxnSpPr>
        <p:spPr>
          <a:xfrm>
            <a:off x="8928000" y="3276000"/>
            <a:ext cx="0" cy="306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Chart Placeholder 17">
            <a:extLst>
              <a:ext uri="{FF2B5EF4-FFF2-40B4-BE49-F238E27FC236}">
                <a16:creationId xmlns:a16="http://schemas.microsoft.com/office/drawing/2014/main" id="{0F4F51DE-C82F-4C69-9901-7D4EF2CBE8D4}"/>
              </a:ext>
            </a:extLst>
          </p:cNvPr>
          <p:cNvSpPr>
            <a:spLocks noGrp="1"/>
          </p:cNvSpPr>
          <p:nvPr>
            <p:ph type="chart" sz="quarter" idx="16"/>
          </p:nvPr>
        </p:nvSpPr>
        <p:spPr>
          <a:xfrm>
            <a:off x="9108000" y="3276000"/>
            <a:ext cx="2736000" cy="2159999"/>
          </a:xfrm>
        </p:spPr>
        <p:txBody>
          <a:bodyPr/>
          <a:lstStyle/>
          <a:p>
            <a:r>
              <a:rPr lang="en-GB"/>
              <a:t>Click icon to add chart</a:t>
            </a:r>
            <a:endParaRPr lang="en-AU"/>
          </a:p>
        </p:txBody>
      </p:sp>
      <p:sp>
        <p:nvSpPr>
          <p:cNvPr id="21" name="Text Placeholder 19">
            <a:extLst>
              <a:ext uri="{FF2B5EF4-FFF2-40B4-BE49-F238E27FC236}">
                <a16:creationId xmlns:a16="http://schemas.microsoft.com/office/drawing/2014/main" id="{2A94C0C8-30F5-4B00-BC99-C6DFC381A6C9}"/>
              </a:ext>
            </a:extLst>
          </p:cNvPr>
          <p:cNvSpPr>
            <a:spLocks noGrp="1"/>
          </p:cNvSpPr>
          <p:nvPr>
            <p:ph type="body" sz="quarter" idx="18" hasCustomPrompt="1"/>
          </p:nvPr>
        </p:nvSpPr>
        <p:spPr>
          <a:xfrm>
            <a:off x="9108000" y="5544000"/>
            <a:ext cx="2735999" cy="792000"/>
          </a:xfrm>
        </p:spPr>
        <p:txBody>
          <a:bodyPr>
            <a:noAutofit/>
          </a:bodyPr>
          <a:lstStyle>
            <a:lvl1pPr>
              <a:lnSpc>
                <a:spcPct val="100000"/>
              </a:lnSpc>
              <a:spcAft>
                <a:spcPts val="0"/>
              </a:spcAft>
              <a:defRPr sz="1800" b="1">
                <a:latin typeface="+mn-lt"/>
              </a:defRPr>
            </a:lvl1pPr>
            <a:lvl2pPr>
              <a:lnSpc>
                <a:spcPct val="100000"/>
              </a:lnSpc>
              <a:spcAft>
                <a:spcPts val="0"/>
              </a:spcAft>
              <a:defRPr sz="1800" b="0">
                <a:latin typeface="+mn-lt"/>
              </a:defRPr>
            </a:lvl2pPr>
            <a:lvl3pPr>
              <a:defRPr sz="1200"/>
            </a:lvl3pPr>
            <a:lvl4pPr>
              <a:defRPr sz="1200"/>
            </a:lvl4pPr>
            <a:lvl5pPr>
              <a:defRPr sz="1200"/>
            </a:lvl5pPr>
          </a:lstStyle>
          <a:p>
            <a:pPr lvl="0"/>
            <a:r>
              <a:rPr lang="en-US"/>
              <a:t>Click to edit text styles</a:t>
            </a:r>
          </a:p>
          <a:p>
            <a:pPr lvl="1"/>
            <a:r>
              <a:rPr lang="en-US"/>
              <a:t>Second level</a:t>
            </a:r>
          </a:p>
        </p:txBody>
      </p:sp>
      <p:sp>
        <p:nvSpPr>
          <p:cNvPr id="4" name="Slide Number Placeholder 3">
            <a:extLst>
              <a:ext uri="{FF2B5EF4-FFF2-40B4-BE49-F238E27FC236}">
                <a16:creationId xmlns:a16="http://schemas.microsoft.com/office/drawing/2014/main" id="{22B538D5-1269-AD49-5ECE-E3F740C2007D}"/>
              </a:ext>
            </a:extLst>
          </p:cNvPr>
          <p:cNvSpPr>
            <a:spLocks noGrp="1"/>
          </p:cNvSpPr>
          <p:nvPr>
            <p:ph type="sldNum" sz="quarter" idx="19"/>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9125962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ED457-3C24-5974-7940-E92CE3CEEBA5}"/>
              </a:ext>
            </a:extLst>
          </p:cNvPr>
          <p:cNvSpPr>
            <a:spLocks noGrp="1"/>
          </p:cNvSpPr>
          <p:nvPr>
            <p:ph type="title"/>
          </p:nvPr>
        </p:nvSpPr>
        <p:spPr/>
        <p:txBody>
          <a:bodyPr/>
          <a:lstStyle>
            <a:lvl1pPr>
              <a:defRPr>
                <a:solidFill>
                  <a:schemeClr val="accent1"/>
                </a:solidFill>
              </a:defRPr>
            </a:lvl1pPr>
          </a:lstStyle>
          <a:p>
            <a:r>
              <a:rPr lang="en-GB"/>
              <a:t>Click to edit Master title style</a:t>
            </a:r>
            <a:endParaRPr lang="en-AU"/>
          </a:p>
        </p:txBody>
      </p:sp>
      <p:cxnSp>
        <p:nvCxnSpPr>
          <p:cNvPr id="12" name="Straight Connector 11">
            <a:extLst>
              <a:ext uri="{FF2B5EF4-FFF2-40B4-BE49-F238E27FC236}">
                <a16:creationId xmlns:a16="http://schemas.microsoft.com/office/drawing/2014/main" id="{E70612CD-1BF1-42B5-8546-A674A0B86640}"/>
              </a:ext>
              <a:ext uri="{C183D7F6-B498-43B3-948B-1728B52AA6E4}">
                <adec:decorative xmlns:adec="http://schemas.microsoft.com/office/drawing/2017/decorative" val="1"/>
              </a:ext>
            </a:extLst>
          </p:cNvPr>
          <p:cNvCxnSpPr/>
          <p:nvPr userDrawn="1"/>
        </p:nvCxnSpPr>
        <p:spPr>
          <a:xfrm>
            <a:off x="360000" y="154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360000" y="1800000"/>
            <a:ext cx="5400000" cy="540000"/>
          </a:xfrm>
        </p:spPr>
        <p:txBody>
          <a:bodyPr anchor="t">
            <a:noAutofit/>
          </a:bodyPr>
          <a:lstStyle>
            <a:lvl1pPr marL="0" indent="0">
              <a:buNone/>
              <a:defRPr sz="20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4" name="Content Placeholder 3"/>
          <p:cNvSpPr>
            <a:spLocks noGrp="1"/>
          </p:cNvSpPr>
          <p:nvPr>
            <p:ph sz="half" idx="2"/>
          </p:nvPr>
        </p:nvSpPr>
        <p:spPr>
          <a:xfrm>
            <a:off x="359999" y="2340000"/>
            <a:ext cx="5400000" cy="3780000"/>
          </a:xfrm>
        </p:spPr>
        <p:txBody>
          <a:bodyPr>
            <a:noAutofit/>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408000" y="1800000"/>
            <a:ext cx="5400000" cy="540000"/>
          </a:xfrm>
        </p:spPr>
        <p:txBody>
          <a:bodyPr anchor="t">
            <a:noAutofit/>
          </a:bodyPr>
          <a:lstStyle>
            <a:lvl1pPr marL="0" indent="0">
              <a:buNone/>
              <a:defRPr sz="20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408000" y="2340000"/>
            <a:ext cx="5400000" cy="3780000"/>
          </a:xfrm>
        </p:spPr>
        <p:txBody>
          <a:bodyPr>
            <a:noAutofit/>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1" name="Straight Connector 10">
            <a:extLst>
              <a:ext uri="{FF2B5EF4-FFF2-40B4-BE49-F238E27FC236}">
                <a16:creationId xmlns:a16="http://schemas.microsoft.com/office/drawing/2014/main" id="{D1BAADAD-B302-2C54-28BE-DE627A1513A5}"/>
              </a:ext>
              <a:ext uri="{C183D7F6-B498-43B3-948B-1728B52AA6E4}">
                <adec:decorative xmlns:adec="http://schemas.microsoft.com/office/drawing/2017/decorative" val="1"/>
              </a:ext>
            </a:extLst>
          </p:cNvPr>
          <p:cNvCxnSpPr/>
          <p:nvPr userDrawn="1"/>
        </p:nvCxnSpPr>
        <p:spPr>
          <a:xfrm>
            <a:off x="360000" y="622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8CC0920B-AC4B-0EAF-B89F-B7D590469196}"/>
              </a:ext>
            </a:extLst>
          </p:cNvPr>
          <p:cNvSpPr>
            <a:spLocks noGrp="1"/>
          </p:cNvSpPr>
          <p:nvPr>
            <p:ph type="sldNum" sz="quarter" idx="10"/>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9659563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GB"/>
              <a:t>Click to edit Master title style</a:t>
            </a:r>
            <a:endParaRPr lang="en-US"/>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pic>
        <p:nvPicPr>
          <p:cNvPr id="3" name="Picture 2">
            <a:extLst>
              <a:ext uri="{FF2B5EF4-FFF2-40B4-BE49-F238E27FC236}">
                <a16:creationId xmlns:a16="http://schemas.microsoft.com/office/drawing/2014/main" id="{1DA60AB3-F5FF-3136-7957-464B05DD775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789356" y="162000"/>
            <a:ext cx="2128401" cy="874165"/>
          </a:xfrm>
          <a:prstGeom prst="rect">
            <a:avLst/>
          </a:prstGeom>
        </p:spPr>
      </p:pic>
    </p:spTree>
    <p:extLst>
      <p:ext uri="{BB962C8B-B14F-4D97-AF65-F5344CB8AC3E}">
        <p14:creationId xmlns:p14="http://schemas.microsoft.com/office/powerpoint/2010/main" val="19668512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pic>
        <p:nvPicPr>
          <p:cNvPr id="2" name="Picture 1">
            <a:extLst>
              <a:ext uri="{FF2B5EF4-FFF2-40B4-BE49-F238E27FC236}">
                <a16:creationId xmlns:a16="http://schemas.microsoft.com/office/drawing/2014/main" id="{0517AC24-1FC3-3D9F-F55C-2499A7087E9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767585" y="162000"/>
            <a:ext cx="2128401" cy="874165"/>
          </a:xfrm>
          <a:prstGeom prst="rect">
            <a:avLst/>
          </a:prstGeom>
        </p:spPr>
      </p:pic>
    </p:spTree>
    <p:extLst>
      <p:ext uri="{BB962C8B-B14F-4D97-AF65-F5344CB8AC3E}">
        <p14:creationId xmlns:p14="http://schemas.microsoft.com/office/powerpoint/2010/main" val="3039702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ver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FED08CF-2518-2327-406C-6026029FD05B}"/>
              </a:ext>
              <a:ext uri="{C183D7F6-B498-43B3-948B-1728B52AA6E4}">
                <adec:decorative xmlns:adec="http://schemas.microsoft.com/office/drawing/2017/decorative" val="1"/>
              </a:ext>
            </a:extLst>
          </p:cNvPr>
          <p:cNvSpPr/>
          <p:nvPr userDrawn="1"/>
        </p:nvSpPr>
        <p:spPr>
          <a:xfrm>
            <a:off x="3060000" y="0"/>
            <a:ext cx="7776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mj-lt"/>
            </a:endParaRPr>
          </a:p>
        </p:txBody>
      </p:sp>
      <p:cxnSp>
        <p:nvCxnSpPr>
          <p:cNvPr id="11" name="Straight Connector 10">
            <a:extLst>
              <a:ext uri="{FF2B5EF4-FFF2-40B4-BE49-F238E27FC236}">
                <a16:creationId xmlns:a16="http://schemas.microsoft.com/office/drawing/2014/main" id="{167B4648-D1B6-2648-37DC-35CC3262B2EE}"/>
              </a:ext>
              <a:ext uri="{C183D7F6-B498-43B3-948B-1728B52AA6E4}">
                <adec:decorative xmlns:adec="http://schemas.microsoft.com/office/drawing/2017/decorative" val="1"/>
              </a:ext>
            </a:extLst>
          </p:cNvPr>
          <p:cNvCxnSpPr>
            <a:cxnSpLocks/>
          </p:cNvCxnSpPr>
          <p:nvPr userDrawn="1"/>
        </p:nvCxnSpPr>
        <p:spPr>
          <a:xfrm>
            <a:off x="3420000" y="360000"/>
            <a:ext cx="0" cy="6192773"/>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A6070B46-EC77-177A-DA25-5155F929B19D}"/>
              </a:ext>
            </a:extLst>
          </p:cNvPr>
          <p:cNvSpPr>
            <a:spLocks noGrp="1"/>
          </p:cNvSpPr>
          <p:nvPr>
            <p:ph type="ctrTitle" hasCustomPrompt="1"/>
          </p:nvPr>
        </p:nvSpPr>
        <p:spPr>
          <a:xfrm>
            <a:off x="3599997" y="1259999"/>
            <a:ext cx="6948000" cy="2700000"/>
          </a:xfrm>
          <a:ln>
            <a:noFill/>
          </a:ln>
        </p:spPr>
        <p:txBody>
          <a:bodyPr anchor="t">
            <a:noAutofit/>
          </a:bodyPr>
          <a:lstStyle>
            <a:lvl1pPr algn="l">
              <a:lnSpc>
                <a:spcPct val="90000"/>
              </a:lnSpc>
              <a:defRPr sz="4800">
                <a:solidFill>
                  <a:schemeClr val="accent1"/>
                </a:solidFill>
                <a:latin typeface="+mj-lt"/>
              </a:defRPr>
            </a:lvl1pPr>
          </a:lstStyle>
          <a:p>
            <a:r>
              <a:rPr lang="en-US"/>
              <a:t>Presentation title</a:t>
            </a:r>
          </a:p>
        </p:txBody>
      </p:sp>
      <p:sp>
        <p:nvSpPr>
          <p:cNvPr id="3" name="Footer Placeholder 2">
            <a:extLst>
              <a:ext uri="{FF2B5EF4-FFF2-40B4-BE49-F238E27FC236}">
                <a16:creationId xmlns:a16="http://schemas.microsoft.com/office/drawing/2014/main" id="{6E1481CC-14AE-44A2-E62B-3050FD80215A}"/>
              </a:ext>
              <a:ext uri="{C183D7F6-B498-43B3-948B-1728B52AA6E4}">
                <adec:decorative xmlns:adec="http://schemas.microsoft.com/office/drawing/2017/decorative" val="1"/>
              </a:ext>
            </a:extLst>
          </p:cNvPr>
          <p:cNvSpPr>
            <a:spLocks noGrp="1"/>
          </p:cNvSpPr>
          <p:nvPr>
            <p:ph type="ftr" sz="quarter" idx="10"/>
          </p:nvPr>
        </p:nvSpPr>
        <p:spPr>
          <a:xfrm>
            <a:off x="3599997" y="360000"/>
            <a:ext cx="3599996" cy="684000"/>
          </a:xfrm>
          <a:prstGeom prst="rect">
            <a:avLst/>
          </a:prstGeom>
        </p:spPr>
        <p:txBody>
          <a:bodyPr lIns="0" tIns="0" rIns="0" bIns="0">
            <a:noAutofit/>
          </a:bodyPr>
          <a:lstStyle>
            <a:lvl1pPr>
              <a:defRPr sz="1400">
                <a:solidFill>
                  <a:schemeClr val="accent1"/>
                </a:solidFill>
                <a:latin typeface="Public Sans" pitchFamily="2" charset="0"/>
              </a:defRPr>
            </a:lvl1pPr>
          </a:lstStyle>
          <a:p>
            <a:r>
              <a:rPr lang="en-US"/>
              <a:t>NSW Department of Education</a:t>
            </a:r>
            <a:endParaRPr lang="en-AU"/>
          </a:p>
        </p:txBody>
      </p:sp>
      <p:sp>
        <p:nvSpPr>
          <p:cNvPr id="8" name="Text Placeholder 10">
            <a:extLst>
              <a:ext uri="{FF2B5EF4-FFF2-40B4-BE49-F238E27FC236}">
                <a16:creationId xmlns:a16="http://schemas.microsoft.com/office/drawing/2014/main" id="{55A48081-2B8F-CBA5-A4D1-4D0CEEEDB3CA}"/>
              </a:ext>
            </a:extLst>
          </p:cNvPr>
          <p:cNvSpPr>
            <a:spLocks noGrp="1"/>
          </p:cNvSpPr>
          <p:nvPr>
            <p:ph type="body" sz="quarter" idx="14" hasCustomPrompt="1"/>
          </p:nvPr>
        </p:nvSpPr>
        <p:spPr>
          <a:xfrm>
            <a:off x="3599997" y="4248000"/>
            <a:ext cx="6947996" cy="1152000"/>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9" name="Text Placeholder 14">
            <a:extLst>
              <a:ext uri="{FF2B5EF4-FFF2-40B4-BE49-F238E27FC236}">
                <a16:creationId xmlns:a16="http://schemas.microsoft.com/office/drawing/2014/main" id="{AEED1A4F-C99E-03ED-E8E3-C614DDDC05BB}"/>
              </a:ext>
            </a:extLst>
          </p:cNvPr>
          <p:cNvSpPr>
            <a:spLocks noGrp="1"/>
          </p:cNvSpPr>
          <p:nvPr>
            <p:ph type="body" sz="quarter" idx="11" hasCustomPrompt="1"/>
          </p:nvPr>
        </p:nvSpPr>
        <p:spPr>
          <a:xfrm>
            <a:off x="3599997" y="5832773"/>
            <a:ext cx="3600000" cy="396000"/>
          </a:xfrm>
        </p:spPr>
        <p:txBody>
          <a:bodyPr anchor="b" anchorCtr="0">
            <a:noAutofit/>
          </a:bodyPr>
          <a:lstStyle>
            <a:lvl1pPr>
              <a:lnSpc>
                <a:spcPct val="100000"/>
              </a:lnSpc>
              <a:spcAft>
                <a:spcPts val="0"/>
              </a:spcAft>
              <a:defRPr sz="1800" b="1">
                <a:solidFill>
                  <a:schemeClr val="accent1"/>
                </a:solidFill>
                <a:latin typeface="+mn-lt"/>
              </a:defRPr>
            </a:lvl1pPr>
            <a:lvl2pPr>
              <a:lnSpc>
                <a:spcPct val="100000"/>
              </a:lnSpc>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2" name="Text Placeholder 7">
            <a:extLst>
              <a:ext uri="{FF2B5EF4-FFF2-40B4-BE49-F238E27FC236}">
                <a16:creationId xmlns:a16="http://schemas.microsoft.com/office/drawing/2014/main" id="{60E763D3-A13C-06E4-9014-2E3B13407800}"/>
              </a:ext>
            </a:extLst>
          </p:cNvPr>
          <p:cNvSpPr>
            <a:spLocks noGrp="1"/>
          </p:cNvSpPr>
          <p:nvPr>
            <p:ph type="body" sz="quarter" idx="16" hasCustomPrompt="1"/>
          </p:nvPr>
        </p:nvSpPr>
        <p:spPr>
          <a:xfrm>
            <a:off x="3600000" y="6264773"/>
            <a:ext cx="3599999" cy="288000"/>
          </a:xfrm>
        </p:spPr>
        <p:txBody>
          <a:bodyPr anchor="b" anchorCtr="0"/>
          <a:lstStyle>
            <a:lvl1pPr>
              <a:defRPr sz="1800">
                <a:solidFill>
                  <a:schemeClr val="accent1"/>
                </a:solidFill>
              </a:defRPr>
            </a:lvl1pPr>
          </a:lstStyle>
          <a:p>
            <a:pPr lvl="0"/>
            <a:r>
              <a:rPr lang="en-US"/>
              <a:t>Presenter title</a:t>
            </a:r>
            <a:endParaRPr lang="en-AU"/>
          </a:p>
        </p:txBody>
      </p:sp>
      <p:sp>
        <p:nvSpPr>
          <p:cNvPr id="10" name="Text Placeholder 14">
            <a:extLst>
              <a:ext uri="{FF2B5EF4-FFF2-40B4-BE49-F238E27FC236}">
                <a16:creationId xmlns:a16="http://schemas.microsoft.com/office/drawing/2014/main" id="{37F13F42-B330-47E5-3F90-36734EC08976}"/>
              </a:ext>
            </a:extLst>
          </p:cNvPr>
          <p:cNvSpPr>
            <a:spLocks noGrp="1"/>
          </p:cNvSpPr>
          <p:nvPr>
            <p:ph type="body" sz="quarter" idx="12" hasCustomPrompt="1"/>
          </p:nvPr>
        </p:nvSpPr>
        <p:spPr>
          <a:xfrm>
            <a:off x="7847995" y="5832773"/>
            <a:ext cx="2700000" cy="720000"/>
          </a:xfrm>
        </p:spPr>
        <p:txBody>
          <a:bodyPr anchor="b">
            <a:noAutofit/>
          </a:bodyPr>
          <a:lstStyle>
            <a:lvl1pPr algn="r">
              <a:defRPr sz="1800" b="0">
                <a:solidFill>
                  <a:schemeClr val="accent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sp>
        <p:nvSpPr>
          <p:cNvPr id="5" name="Picture Placeholder 4">
            <a:extLst>
              <a:ext uri="{FF2B5EF4-FFF2-40B4-BE49-F238E27FC236}">
                <a16:creationId xmlns:a16="http://schemas.microsoft.com/office/drawing/2014/main" id="{DAEA5A75-B013-2CCC-2269-682E37F0B276}"/>
              </a:ext>
              <a:ext uri="{C183D7F6-B498-43B3-948B-1728B52AA6E4}">
                <adec:decorative xmlns:adec="http://schemas.microsoft.com/office/drawing/2017/decorative" val="1"/>
              </a:ext>
            </a:extLst>
          </p:cNvPr>
          <p:cNvSpPr>
            <a:spLocks noGrp="1"/>
          </p:cNvSpPr>
          <p:nvPr>
            <p:ph type="pic" sz="quarter" idx="13"/>
          </p:nvPr>
        </p:nvSpPr>
        <p:spPr>
          <a:xfrm>
            <a:off x="0" y="0"/>
            <a:ext cx="3060000" cy="6858000"/>
          </a:xfrm>
        </p:spPr>
        <p:txBody>
          <a:bodyPr/>
          <a:lstStyle/>
          <a:p>
            <a:r>
              <a:rPr lang="en-GB"/>
              <a:t>Click icon to add picture</a:t>
            </a:r>
            <a:endParaRPr lang="en-AU"/>
          </a:p>
        </p:txBody>
      </p:sp>
    </p:spTree>
    <p:extLst>
      <p:ext uri="{BB962C8B-B14F-4D97-AF65-F5344CB8AC3E}">
        <p14:creationId xmlns:p14="http://schemas.microsoft.com/office/powerpoint/2010/main" val="587953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0"/>
            <a:ext cx="5040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20" name="Footer Placeholder 4">
            <a:extLst>
              <a:ext uri="{FF2B5EF4-FFF2-40B4-BE49-F238E27FC236}">
                <a16:creationId xmlns:a16="http://schemas.microsoft.com/office/drawing/2014/main" id="{E3775B0C-7FFD-4E7F-AC26-D5F1E787B1CC}"/>
              </a:ext>
              <a:ext uri="{C183D7F6-B498-43B3-948B-1728B52AA6E4}">
                <adec:decorative xmlns:adec="http://schemas.microsoft.com/office/drawing/2017/decorative" val="1"/>
              </a:ext>
            </a:extLst>
          </p:cNvPr>
          <p:cNvSpPr>
            <a:spLocks noGrp="1"/>
          </p:cNvSpPr>
          <p:nvPr>
            <p:ph type="ftr" sz="quarter" idx="3"/>
          </p:nvPr>
        </p:nvSpPr>
        <p:spPr>
          <a:xfrm>
            <a:off x="360000" y="359998"/>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US"/>
              <a:t>NSW Department of Education</a:t>
            </a:r>
            <a:endParaRPr lang="en-AU"/>
          </a:p>
        </p:txBody>
      </p:sp>
      <p:sp>
        <p:nvSpPr>
          <p:cNvPr id="2" name="Title 1"/>
          <p:cNvSpPr>
            <a:spLocks noGrp="1"/>
          </p:cNvSpPr>
          <p:nvPr>
            <p:ph type="ctrTitle" hasCustomPrompt="1"/>
          </p:nvPr>
        </p:nvSpPr>
        <p:spPr>
          <a:xfrm>
            <a:off x="360001" y="1044000"/>
            <a:ext cx="4500000" cy="2520000"/>
          </a:xfrm>
          <a:ln>
            <a:noFill/>
          </a:ln>
        </p:spPr>
        <p:txBody>
          <a:bodyPr anchor="b">
            <a:noAutofit/>
          </a:bodyPr>
          <a:lstStyle>
            <a:lvl1pPr algn="l">
              <a:lnSpc>
                <a:spcPct val="90000"/>
              </a:lnSpc>
              <a:defRPr sz="4800">
                <a:solidFill>
                  <a:schemeClr val="accent1"/>
                </a:solidFill>
                <a:latin typeface="+mj-lt"/>
              </a:defRPr>
            </a:lvl1pPr>
          </a:lstStyle>
          <a:p>
            <a:r>
              <a:rPr lang="en-US"/>
              <a:t>Presentation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60001" y="3707999"/>
            <a:ext cx="4500000"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6" name="Text Placeholder 14">
            <a:extLst>
              <a:ext uri="{FF2B5EF4-FFF2-40B4-BE49-F238E27FC236}">
                <a16:creationId xmlns:a16="http://schemas.microsoft.com/office/drawing/2014/main" id="{CBD988A2-69DC-6498-35F1-5A52AD30CEAC}"/>
              </a:ext>
            </a:extLst>
          </p:cNvPr>
          <p:cNvSpPr>
            <a:spLocks noGrp="1"/>
          </p:cNvSpPr>
          <p:nvPr>
            <p:ph type="body" sz="quarter" idx="14" hasCustomPrompt="1"/>
          </p:nvPr>
        </p:nvSpPr>
        <p:spPr>
          <a:xfrm>
            <a:off x="359997" y="5039998"/>
            <a:ext cx="4499999" cy="288000"/>
          </a:xfrm>
        </p:spPr>
        <p:txBody>
          <a:bodyPr>
            <a:noAutofit/>
          </a:bodyPr>
          <a:lstStyle>
            <a:lvl1pPr>
              <a:spcAft>
                <a:spcPts val="0"/>
              </a:spcAft>
              <a:defRPr sz="1800" b="1">
                <a:solidFill>
                  <a:schemeClr val="accent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8" name="Text Placeholder 7">
            <a:extLst>
              <a:ext uri="{FF2B5EF4-FFF2-40B4-BE49-F238E27FC236}">
                <a16:creationId xmlns:a16="http://schemas.microsoft.com/office/drawing/2014/main" id="{F1B4A246-8750-3B76-6335-2AB142573783}"/>
              </a:ext>
            </a:extLst>
          </p:cNvPr>
          <p:cNvSpPr>
            <a:spLocks noGrp="1"/>
          </p:cNvSpPr>
          <p:nvPr>
            <p:ph type="body" sz="quarter" idx="16" hasCustomPrompt="1"/>
          </p:nvPr>
        </p:nvSpPr>
        <p:spPr>
          <a:xfrm>
            <a:off x="359997" y="5327998"/>
            <a:ext cx="4499999" cy="792000"/>
          </a:xfrm>
        </p:spPr>
        <p:txBody>
          <a:bodyPr/>
          <a:lstStyle>
            <a:lvl1pPr>
              <a:defRPr sz="1800">
                <a:solidFill>
                  <a:schemeClr val="accent1"/>
                </a:solidFill>
              </a:defRPr>
            </a:lvl1pPr>
          </a:lstStyle>
          <a:p>
            <a:pPr lvl="0"/>
            <a:r>
              <a:rPr lang="en-US"/>
              <a:t>Presenter title</a:t>
            </a:r>
            <a:endParaRPr lang="en-AU"/>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359999" y="6192000"/>
            <a:ext cx="4499999" cy="360000"/>
          </a:xfrm>
        </p:spPr>
        <p:txBody>
          <a:bodyPr anchor="b" anchorCtr="0">
            <a:noAutofit/>
          </a:bodyPr>
          <a:lstStyle>
            <a:lvl1pPr algn="l">
              <a:defRPr sz="1800" b="0">
                <a:solidFill>
                  <a:schemeClr val="accent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sp>
        <p:nvSpPr>
          <p:cNvPr id="5" name="Picture Placeholder 4">
            <a:extLst>
              <a:ext uri="{FF2B5EF4-FFF2-40B4-BE49-F238E27FC236}">
                <a16:creationId xmlns:a16="http://schemas.microsoft.com/office/drawing/2014/main" id="{47081598-8EF9-4067-828C-DA3306F39365}"/>
              </a:ext>
              <a:ext uri="{C183D7F6-B498-43B3-948B-1728B52AA6E4}">
                <adec:decorative xmlns:adec="http://schemas.microsoft.com/office/drawing/2017/decorative" val="1"/>
              </a:ext>
            </a:extLst>
          </p:cNvPr>
          <p:cNvSpPr>
            <a:spLocks noGrp="1"/>
          </p:cNvSpPr>
          <p:nvPr>
            <p:ph type="pic" sz="quarter" idx="13"/>
          </p:nvPr>
        </p:nvSpPr>
        <p:spPr>
          <a:xfrm>
            <a:off x="5040000" y="0"/>
            <a:ext cx="2880000" cy="6858000"/>
          </a:xfrm>
        </p:spPr>
        <p:txBody>
          <a:bodyPr/>
          <a:lstStyle/>
          <a:p>
            <a:r>
              <a:rPr lang="en-GB"/>
              <a:t>Click icon to add picture</a:t>
            </a:r>
            <a:endParaRPr lang="en-AU"/>
          </a:p>
        </p:txBody>
      </p:sp>
      <p:sp>
        <p:nvSpPr>
          <p:cNvPr id="17" name="Rectangle 16">
            <a:extLst>
              <a:ext uri="{FF2B5EF4-FFF2-40B4-BE49-F238E27FC236}">
                <a16:creationId xmlns:a16="http://schemas.microsoft.com/office/drawing/2014/main" id="{F646A5C8-9FAD-4A32-B2BD-9D5DD5101B50}"/>
              </a:ext>
              <a:ext uri="{C183D7F6-B498-43B3-948B-1728B52AA6E4}">
                <adec:decorative xmlns:adec="http://schemas.microsoft.com/office/drawing/2017/decorative" val="1"/>
              </a:ext>
            </a:extLst>
          </p:cNvPr>
          <p:cNvSpPr/>
          <p:nvPr userDrawn="1"/>
        </p:nvSpPr>
        <p:spPr>
          <a:xfrm>
            <a:off x="7919999" y="0"/>
            <a:ext cx="265187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Tree>
    <p:extLst>
      <p:ext uri="{BB962C8B-B14F-4D97-AF65-F5344CB8AC3E}">
        <p14:creationId xmlns:p14="http://schemas.microsoft.com/office/powerpoint/2010/main" val="3458132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v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0"/>
            <a:ext cx="5040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20" name="Footer Placeholder 4">
            <a:extLst>
              <a:ext uri="{FF2B5EF4-FFF2-40B4-BE49-F238E27FC236}">
                <a16:creationId xmlns:a16="http://schemas.microsoft.com/office/drawing/2014/main" id="{E3775B0C-7FFD-4E7F-AC26-D5F1E787B1CC}"/>
              </a:ext>
              <a:ext uri="{C183D7F6-B498-43B3-948B-1728B52AA6E4}">
                <adec:decorative xmlns:adec="http://schemas.microsoft.com/office/drawing/2017/decorative" val="1"/>
              </a:ext>
            </a:extLst>
          </p:cNvPr>
          <p:cNvSpPr>
            <a:spLocks noGrp="1"/>
          </p:cNvSpPr>
          <p:nvPr>
            <p:ph type="ftr" sz="quarter" idx="3"/>
          </p:nvPr>
        </p:nvSpPr>
        <p:spPr>
          <a:xfrm>
            <a:off x="360000" y="359998"/>
            <a:ext cx="4500000" cy="684000"/>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US"/>
              <a:t>NSW Department of Education</a:t>
            </a:r>
            <a:endParaRPr lang="en-AU"/>
          </a:p>
        </p:txBody>
      </p:sp>
      <p:sp>
        <p:nvSpPr>
          <p:cNvPr id="2" name="Title 1"/>
          <p:cNvSpPr>
            <a:spLocks noGrp="1"/>
          </p:cNvSpPr>
          <p:nvPr>
            <p:ph type="ctrTitle" hasCustomPrompt="1"/>
          </p:nvPr>
        </p:nvSpPr>
        <p:spPr>
          <a:xfrm>
            <a:off x="360001" y="1044000"/>
            <a:ext cx="4500000" cy="2520000"/>
          </a:xfrm>
          <a:ln>
            <a:noFill/>
          </a:ln>
        </p:spPr>
        <p:txBody>
          <a:bodyPr anchor="b">
            <a:noAutofit/>
          </a:bodyPr>
          <a:lstStyle>
            <a:lvl1pPr algn="l">
              <a:lnSpc>
                <a:spcPct val="90000"/>
              </a:lnSpc>
              <a:defRPr sz="4800">
                <a:solidFill>
                  <a:schemeClr val="bg1"/>
                </a:solidFill>
                <a:latin typeface="+mj-lt"/>
              </a:defRPr>
            </a:lvl1pPr>
          </a:lstStyle>
          <a:p>
            <a:r>
              <a:rPr lang="en-US"/>
              <a:t>Presentation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60001" y="3707999"/>
            <a:ext cx="4500000"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6" name="Text Placeholder 14">
            <a:extLst>
              <a:ext uri="{FF2B5EF4-FFF2-40B4-BE49-F238E27FC236}">
                <a16:creationId xmlns:a16="http://schemas.microsoft.com/office/drawing/2014/main" id="{CBD988A2-69DC-6498-35F1-5A52AD30CEAC}"/>
              </a:ext>
            </a:extLst>
          </p:cNvPr>
          <p:cNvSpPr>
            <a:spLocks noGrp="1"/>
          </p:cNvSpPr>
          <p:nvPr>
            <p:ph type="body" sz="quarter" idx="14" hasCustomPrompt="1"/>
          </p:nvPr>
        </p:nvSpPr>
        <p:spPr>
          <a:xfrm>
            <a:off x="359997" y="5039998"/>
            <a:ext cx="4499999" cy="288000"/>
          </a:xfrm>
        </p:spPr>
        <p:txBody>
          <a:bodyPr>
            <a:noAutofit/>
          </a:bodyPr>
          <a:lstStyle>
            <a:lvl1pPr>
              <a:spcAft>
                <a:spcPts val="0"/>
              </a:spcAft>
              <a:defRPr sz="1800" b="1">
                <a:solidFill>
                  <a:schemeClr val="bg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8" name="Text Placeholder 7">
            <a:extLst>
              <a:ext uri="{FF2B5EF4-FFF2-40B4-BE49-F238E27FC236}">
                <a16:creationId xmlns:a16="http://schemas.microsoft.com/office/drawing/2014/main" id="{F1B4A246-8750-3B76-6335-2AB142573783}"/>
              </a:ext>
            </a:extLst>
          </p:cNvPr>
          <p:cNvSpPr>
            <a:spLocks noGrp="1"/>
          </p:cNvSpPr>
          <p:nvPr>
            <p:ph type="body" sz="quarter" idx="16" hasCustomPrompt="1"/>
          </p:nvPr>
        </p:nvSpPr>
        <p:spPr>
          <a:xfrm>
            <a:off x="359997" y="5327998"/>
            <a:ext cx="4499999" cy="792000"/>
          </a:xfrm>
        </p:spPr>
        <p:txBody>
          <a:bodyPr/>
          <a:lstStyle>
            <a:lvl1pPr>
              <a:defRPr sz="1800">
                <a:solidFill>
                  <a:schemeClr val="bg1"/>
                </a:solidFill>
              </a:defRPr>
            </a:lvl1pPr>
          </a:lstStyle>
          <a:p>
            <a:pPr lvl="0"/>
            <a:r>
              <a:rPr lang="en-US"/>
              <a:t>Presenter title</a:t>
            </a:r>
            <a:endParaRPr lang="en-AU"/>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359999" y="6192000"/>
            <a:ext cx="4499999" cy="360000"/>
          </a:xfrm>
        </p:spPr>
        <p:txBody>
          <a:bodyPr anchor="b" anchorCtr="0">
            <a:noAutofit/>
          </a:bodyPr>
          <a:lstStyle>
            <a:lvl1pPr algn="l">
              <a:defRPr sz="18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sp>
        <p:nvSpPr>
          <p:cNvPr id="5" name="Picture Placeholder 4">
            <a:extLst>
              <a:ext uri="{FF2B5EF4-FFF2-40B4-BE49-F238E27FC236}">
                <a16:creationId xmlns:a16="http://schemas.microsoft.com/office/drawing/2014/main" id="{47081598-8EF9-4067-828C-DA3306F39365}"/>
              </a:ext>
              <a:ext uri="{C183D7F6-B498-43B3-948B-1728B52AA6E4}">
                <adec:decorative xmlns:adec="http://schemas.microsoft.com/office/drawing/2017/decorative" val="1"/>
              </a:ext>
            </a:extLst>
          </p:cNvPr>
          <p:cNvSpPr>
            <a:spLocks noGrp="1"/>
          </p:cNvSpPr>
          <p:nvPr>
            <p:ph type="pic" sz="quarter" idx="13"/>
          </p:nvPr>
        </p:nvSpPr>
        <p:spPr>
          <a:xfrm>
            <a:off x="5040000" y="0"/>
            <a:ext cx="2880000" cy="6858000"/>
          </a:xfrm>
        </p:spPr>
        <p:txBody>
          <a:bodyPr/>
          <a:lstStyle/>
          <a:p>
            <a:r>
              <a:rPr lang="en-GB"/>
              <a:t>Click icon to add picture</a:t>
            </a:r>
            <a:endParaRPr lang="en-AU"/>
          </a:p>
        </p:txBody>
      </p:sp>
      <p:sp>
        <p:nvSpPr>
          <p:cNvPr id="17" name="Rectangle 16">
            <a:extLst>
              <a:ext uri="{FF2B5EF4-FFF2-40B4-BE49-F238E27FC236}">
                <a16:creationId xmlns:a16="http://schemas.microsoft.com/office/drawing/2014/main" id="{F646A5C8-9FAD-4A32-B2BD-9D5DD5101B50}"/>
              </a:ext>
              <a:ext uri="{C183D7F6-B498-43B3-948B-1728B52AA6E4}">
                <adec:decorative xmlns:adec="http://schemas.microsoft.com/office/drawing/2017/decorative" val="1"/>
              </a:ext>
            </a:extLst>
          </p:cNvPr>
          <p:cNvSpPr/>
          <p:nvPr userDrawn="1"/>
        </p:nvSpPr>
        <p:spPr>
          <a:xfrm>
            <a:off x="7919999" y="0"/>
            <a:ext cx="265187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Tree>
    <p:extLst>
      <p:ext uri="{BB962C8B-B14F-4D97-AF65-F5344CB8AC3E}">
        <p14:creationId xmlns:p14="http://schemas.microsoft.com/office/powerpoint/2010/main" val="4236561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646A5C8-9FAD-4A32-B2BD-9D5DD5101B50}"/>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12" name="Straight Connector 11">
            <a:extLst>
              <a:ext uri="{FF2B5EF4-FFF2-40B4-BE49-F238E27FC236}">
                <a16:creationId xmlns:a16="http://schemas.microsoft.com/office/drawing/2014/main" id="{3283C022-C11C-47A8-B2C6-38BBC7F57777}"/>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Footer Placeholder 4">
            <a:extLst>
              <a:ext uri="{FF2B5EF4-FFF2-40B4-BE49-F238E27FC236}">
                <a16:creationId xmlns:a16="http://schemas.microsoft.com/office/drawing/2014/main" id="{E3775B0C-7FFD-4E7F-AC26-D5F1E787B1CC}"/>
              </a:ext>
              <a:ext uri="{C183D7F6-B498-43B3-948B-1728B52AA6E4}">
                <adec:decorative xmlns:adec="http://schemas.microsoft.com/office/drawing/2017/decorative" val="1"/>
              </a:ext>
            </a:extLst>
          </p:cNvPr>
          <p:cNvSpPr>
            <a:spLocks noGrp="1"/>
          </p:cNvSpPr>
          <p:nvPr>
            <p:ph type="ftr" sz="quarter" idx="3"/>
          </p:nvPr>
        </p:nvSpPr>
        <p:spPr>
          <a:xfrm>
            <a:off x="539999" y="359998"/>
            <a:ext cx="6192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US"/>
              <a:t>NSW Department of Education</a:t>
            </a:r>
            <a:endParaRPr lang="en-AU"/>
          </a:p>
        </p:txBody>
      </p:sp>
      <p:sp>
        <p:nvSpPr>
          <p:cNvPr id="2" name="Title 1"/>
          <p:cNvSpPr>
            <a:spLocks noGrp="1"/>
          </p:cNvSpPr>
          <p:nvPr>
            <p:ph type="ctrTitle" hasCustomPrompt="1"/>
          </p:nvPr>
        </p:nvSpPr>
        <p:spPr>
          <a:xfrm>
            <a:off x="539999" y="1044000"/>
            <a:ext cx="6191997" cy="2520000"/>
          </a:xfrm>
          <a:ln>
            <a:noFill/>
          </a:ln>
        </p:spPr>
        <p:txBody>
          <a:bodyPr anchor="b">
            <a:noAutofit/>
          </a:bodyPr>
          <a:lstStyle>
            <a:lvl1pPr algn="l">
              <a:lnSpc>
                <a:spcPct val="90000"/>
              </a:lnSpc>
              <a:defRPr sz="4800">
                <a:solidFill>
                  <a:schemeClr val="accent1"/>
                </a:solidFill>
                <a:latin typeface="+mj-lt"/>
              </a:defRPr>
            </a:lvl1pPr>
          </a:lstStyle>
          <a:p>
            <a:r>
              <a:rPr lang="en-US"/>
              <a:t>Presentation </a:t>
            </a:r>
            <a:br>
              <a:rPr lang="en-US"/>
            </a:br>
            <a:r>
              <a:rPr lang="en-US"/>
              <a:t>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0" y="3708000"/>
            <a:ext cx="6191996"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8" name="Text Placeholder 14">
            <a:extLst>
              <a:ext uri="{FF2B5EF4-FFF2-40B4-BE49-F238E27FC236}">
                <a16:creationId xmlns:a16="http://schemas.microsoft.com/office/drawing/2014/main" id="{5FC58E93-7580-E9FF-6148-0F5E545477CE}"/>
              </a:ext>
            </a:extLst>
          </p:cNvPr>
          <p:cNvSpPr>
            <a:spLocks noGrp="1"/>
          </p:cNvSpPr>
          <p:nvPr>
            <p:ph type="body" sz="quarter" idx="16" hasCustomPrompt="1"/>
          </p:nvPr>
        </p:nvSpPr>
        <p:spPr>
          <a:xfrm>
            <a:off x="540000" y="5039998"/>
            <a:ext cx="6191993" cy="288000"/>
          </a:xfrm>
        </p:spPr>
        <p:txBody>
          <a:bodyPr>
            <a:noAutofit/>
          </a:bodyPr>
          <a:lstStyle>
            <a:lvl1pPr>
              <a:spcAft>
                <a:spcPts val="0"/>
              </a:spcAft>
              <a:defRPr sz="1800" b="1">
                <a:solidFill>
                  <a:schemeClr val="accent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3" name="Text Placeholder 7">
            <a:extLst>
              <a:ext uri="{FF2B5EF4-FFF2-40B4-BE49-F238E27FC236}">
                <a16:creationId xmlns:a16="http://schemas.microsoft.com/office/drawing/2014/main" id="{1F0629B0-A42C-4FB6-B454-03D8AB00E863}"/>
              </a:ext>
            </a:extLst>
          </p:cNvPr>
          <p:cNvSpPr>
            <a:spLocks noGrp="1"/>
          </p:cNvSpPr>
          <p:nvPr>
            <p:ph type="body" sz="quarter" idx="14" hasCustomPrompt="1"/>
          </p:nvPr>
        </p:nvSpPr>
        <p:spPr>
          <a:xfrm>
            <a:off x="540000" y="5327998"/>
            <a:ext cx="6191989" cy="792000"/>
          </a:xfrm>
        </p:spPr>
        <p:txBody>
          <a:bodyPr/>
          <a:lstStyle>
            <a:lvl1pPr>
              <a:defRPr sz="1800">
                <a:solidFill>
                  <a:schemeClr val="accent1"/>
                </a:solidFill>
              </a:defRPr>
            </a:lvl1pPr>
          </a:lstStyle>
          <a:p>
            <a:pPr lvl="0"/>
            <a:r>
              <a:rPr lang="en-US"/>
              <a:t>Presenter title</a:t>
            </a:r>
            <a:endParaRPr lang="en-AU"/>
          </a:p>
        </p:txBody>
      </p:sp>
      <p:sp>
        <p:nvSpPr>
          <p:cNvPr id="7" name="Text Placeholder 14">
            <a:extLst>
              <a:ext uri="{FF2B5EF4-FFF2-40B4-BE49-F238E27FC236}">
                <a16:creationId xmlns:a16="http://schemas.microsoft.com/office/drawing/2014/main" id="{FC583E1C-2B14-0034-2E56-1DF5C19C56FD}"/>
              </a:ext>
            </a:extLst>
          </p:cNvPr>
          <p:cNvSpPr>
            <a:spLocks noGrp="1"/>
          </p:cNvSpPr>
          <p:nvPr>
            <p:ph type="body" sz="quarter" idx="15" hasCustomPrompt="1"/>
          </p:nvPr>
        </p:nvSpPr>
        <p:spPr>
          <a:xfrm>
            <a:off x="540000" y="6192000"/>
            <a:ext cx="6191993" cy="360000"/>
          </a:xfrm>
        </p:spPr>
        <p:txBody>
          <a:bodyPr anchor="b" anchorCtr="0">
            <a:noAutofit/>
          </a:bodyPr>
          <a:lstStyle>
            <a:lvl1pPr algn="l">
              <a:defRPr sz="1800" b="0">
                <a:solidFill>
                  <a:schemeClr val="accent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sp>
        <p:nvSpPr>
          <p:cNvPr id="5" name="Picture Placeholder 4">
            <a:extLst>
              <a:ext uri="{FF2B5EF4-FFF2-40B4-BE49-F238E27FC236}">
                <a16:creationId xmlns:a16="http://schemas.microsoft.com/office/drawing/2014/main" id="{47081598-8EF9-4067-828C-DA3306F39365}"/>
              </a:ext>
              <a:ext uri="{C183D7F6-B498-43B3-948B-1728B52AA6E4}">
                <adec:decorative xmlns:adec="http://schemas.microsoft.com/office/drawing/2017/decorative" val="1"/>
              </a:ext>
            </a:extLst>
          </p:cNvPr>
          <p:cNvSpPr>
            <a:spLocks noGrp="1"/>
          </p:cNvSpPr>
          <p:nvPr>
            <p:ph type="pic" sz="quarter" idx="13"/>
          </p:nvPr>
        </p:nvSpPr>
        <p:spPr>
          <a:xfrm>
            <a:off x="7128000" y="0"/>
            <a:ext cx="3708000" cy="6858000"/>
          </a:xfrm>
        </p:spPr>
        <p:txBody>
          <a:bodyPr/>
          <a:lstStyle/>
          <a:p>
            <a:r>
              <a:rPr lang="en-GB"/>
              <a:t>Click icon to add picture</a:t>
            </a:r>
            <a:endParaRPr lang="en-AU"/>
          </a:p>
        </p:txBody>
      </p:sp>
    </p:spTree>
    <p:extLst>
      <p:ext uri="{BB962C8B-B14F-4D97-AF65-F5344CB8AC3E}">
        <p14:creationId xmlns:p14="http://schemas.microsoft.com/office/powerpoint/2010/main" val="4199414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ver 4">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646A5C8-9FAD-4A32-B2BD-9D5DD5101B50}"/>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12" name="Straight Connector 11">
            <a:extLst>
              <a:ext uri="{FF2B5EF4-FFF2-40B4-BE49-F238E27FC236}">
                <a16:creationId xmlns:a16="http://schemas.microsoft.com/office/drawing/2014/main" id="{3283C022-C11C-47A8-B2C6-38BBC7F57777}"/>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Footer Placeholder 4">
            <a:extLst>
              <a:ext uri="{FF2B5EF4-FFF2-40B4-BE49-F238E27FC236}">
                <a16:creationId xmlns:a16="http://schemas.microsoft.com/office/drawing/2014/main" id="{E3775B0C-7FFD-4E7F-AC26-D5F1E787B1CC}"/>
              </a:ext>
              <a:ext uri="{C183D7F6-B498-43B3-948B-1728B52AA6E4}">
                <adec:decorative xmlns:adec="http://schemas.microsoft.com/office/drawing/2017/decorative" val="1"/>
              </a:ext>
            </a:extLst>
          </p:cNvPr>
          <p:cNvSpPr>
            <a:spLocks noGrp="1"/>
          </p:cNvSpPr>
          <p:nvPr>
            <p:ph type="ftr" sz="quarter" idx="3"/>
          </p:nvPr>
        </p:nvSpPr>
        <p:spPr>
          <a:xfrm>
            <a:off x="539999" y="359998"/>
            <a:ext cx="6192000" cy="684000"/>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US"/>
              <a:t>NSW Department of Education</a:t>
            </a:r>
            <a:endParaRPr lang="en-AU"/>
          </a:p>
        </p:txBody>
      </p:sp>
      <p:sp>
        <p:nvSpPr>
          <p:cNvPr id="2" name="Title 1"/>
          <p:cNvSpPr>
            <a:spLocks noGrp="1"/>
          </p:cNvSpPr>
          <p:nvPr>
            <p:ph type="ctrTitle" hasCustomPrompt="1"/>
          </p:nvPr>
        </p:nvSpPr>
        <p:spPr>
          <a:xfrm>
            <a:off x="539999" y="1044000"/>
            <a:ext cx="6191997" cy="2520000"/>
          </a:xfrm>
          <a:ln>
            <a:noFill/>
          </a:ln>
        </p:spPr>
        <p:txBody>
          <a:bodyPr anchor="b">
            <a:noAutofit/>
          </a:bodyPr>
          <a:lstStyle>
            <a:lvl1pPr algn="l">
              <a:lnSpc>
                <a:spcPct val="90000"/>
              </a:lnSpc>
              <a:defRPr sz="4800">
                <a:solidFill>
                  <a:schemeClr val="bg1"/>
                </a:solidFill>
                <a:latin typeface="+mj-lt"/>
              </a:defRPr>
            </a:lvl1pPr>
          </a:lstStyle>
          <a:p>
            <a:r>
              <a:rPr lang="en-US"/>
              <a:t>Presentation </a:t>
            </a:r>
            <a:br>
              <a:rPr lang="en-US"/>
            </a:br>
            <a:r>
              <a:rPr lang="en-US"/>
              <a:t>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0" y="3708000"/>
            <a:ext cx="6191996"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8" name="Text Placeholder 14">
            <a:extLst>
              <a:ext uri="{FF2B5EF4-FFF2-40B4-BE49-F238E27FC236}">
                <a16:creationId xmlns:a16="http://schemas.microsoft.com/office/drawing/2014/main" id="{5FC58E93-7580-E9FF-6148-0F5E545477CE}"/>
              </a:ext>
            </a:extLst>
          </p:cNvPr>
          <p:cNvSpPr>
            <a:spLocks noGrp="1"/>
          </p:cNvSpPr>
          <p:nvPr>
            <p:ph type="body" sz="quarter" idx="16" hasCustomPrompt="1"/>
          </p:nvPr>
        </p:nvSpPr>
        <p:spPr>
          <a:xfrm>
            <a:off x="540000" y="5039998"/>
            <a:ext cx="6191993" cy="288000"/>
          </a:xfrm>
        </p:spPr>
        <p:txBody>
          <a:bodyPr>
            <a:noAutofit/>
          </a:bodyPr>
          <a:lstStyle>
            <a:lvl1pPr>
              <a:spcAft>
                <a:spcPts val="0"/>
              </a:spcAft>
              <a:defRPr sz="1800" b="1">
                <a:solidFill>
                  <a:schemeClr val="bg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3" name="Text Placeholder 7">
            <a:extLst>
              <a:ext uri="{FF2B5EF4-FFF2-40B4-BE49-F238E27FC236}">
                <a16:creationId xmlns:a16="http://schemas.microsoft.com/office/drawing/2014/main" id="{1F0629B0-A42C-4FB6-B454-03D8AB00E863}"/>
              </a:ext>
            </a:extLst>
          </p:cNvPr>
          <p:cNvSpPr>
            <a:spLocks noGrp="1"/>
          </p:cNvSpPr>
          <p:nvPr>
            <p:ph type="body" sz="quarter" idx="14" hasCustomPrompt="1"/>
          </p:nvPr>
        </p:nvSpPr>
        <p:spPr>
          <a:xfrm>
            <a:off x="540000" y="5327998"/>
            <a:ext cx="6191989" cy="792000"/>
          </a:xfrm>
        </p:spPr>
        <p:txBody>
          <a:bodyPr/>
          <a:lstStyle>
            <a:lvl1pPr>
              <a:defRPr sz="1800">
                <a:solidFill>
                  <a:schemeClr val="bg1"/>
                </a:solidFill>
              </a:defRPr>
            </a:lvl1pPr>
          </a:lstStyle>
          <a:p>
            <a:pPr lvl="0"/>
            <a:r>
              <a:rPr lang="en-US"/>
              <a:t>Presenter title</a:t>
            </a:r>
            <a:endParaRPr lang="en-AU"/>
          </a:p>
        </p:txBody>
      </p:sp>
      <p:sp>
        <p:nvSpPr>
          <p:cNvPr id="7" name="Text Placeholder 14">
            <a:extLst>
              <a:ext uri="{FF2B5EF4-FFF2-40B4-BE49-F238E27FC236}">
                <a16:creationId xmlns:a16="http://schemas.microsoft.com/office/drawing/2014/main" id="{FC583E1C-2B14-0034-2E56-1DF5C19C56FD}"/>
              </a:ext>
            </a:extLst>
          </p:cNvPr>
          <p:cNvSpPr>
            <a:spLocks noGrp="1"/>
          </p:cNvSpPr>
          <p:nvPr>
            <p:ph type="body" sz="quarter" idx="15" hasCustomPrompt="1"/>
          </p:nvPr>
        </p:nvSpPr>
        <p:spPr>
          <a:xfrm>
            <a:off x="540000" y="6192000"/>
            <a:ext cx="6191993" cy="360000"/>
          </a:xfrm>
        </p:spPr>
        <p:txBody>
          <a:bodyPr anchor="b" anchorCtr="0">
            <a:noAutofit/>
          </a:bodyPr>
          <a:lstStyle>
            <a:lvl1pPr algn="l">
              <a:defRPr sz="18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sp>
        <p:nvSpPr>
          <p:cNvPr id="5" name="Picture Placeholder 4">
            <a:extLst>
              <a:ext uri="{FF2B5EF4-FFF2-40B4-BE49-F238E27FC236}">
                <a16:creationId xmlns:a16="http://schemas.microsoft.com/office/drawing/2014/main" id="{47081598-8EF9-4067-828C-DA3306F39365}"/>
              </a:ext>
              <a:ext uri="{C183D7F6-B498-43B3-948B-1728B52AA6E4}">
                <adec:decorative xmlns:adec="http://schemas.microsoft.com/office/drawing/2017/decorative" val="1"/>
              </a:ext>
            </a:extLst>
          </p:cNvPr>
          <p:cNvSpPr>
            <a:spLocks noGrp="1"/>
          </p:cNvSpPr>
          <p:nvPr>
            <p:ph type="pic" sz="quarter" idx="13"/>
          </p:nvPr>
        </p:nvSpPr>
        <p:spPr>
          <a:xfrm>
            <a:off x="7128000" y="0"/>
            <a:ext cx="3708000" cy="6858000"/>
          </a:xfrm>
        </p:spPr>
        <p:txBody>
          <a:bodyPr/>
          <a:lstStyle/>
          <a:p>
            <a:r>
              <a:rPr lang="en-GB"/>
              <a:t>Click icon to add picture</a:t>
            </a:r>
            <a:endParaRPr lang="en-AU"/>
          </a:p>
        </p:txBody>
      </p:sp>
    </p:spTree>
    <p:extLst>
      <p:ext uri="{BB962C8B-B14F-4D97-AF65-F5344CB8AC3E}">
        <p14:creationId xmlns:p14="http://schemas.microsoft.com/office/powerpoint/2010/main" val="132944443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2.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1.png"/><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GB"/>
              <a:t>Click to edit Master title style</a:t>
            </a:r>
            <a:endParaRPr lang="en-US"/>
          </a:p>
        </p:txBody>
      </p:sp>
      <p:pic>
        <p:nvPicPr>
          <p:cNvPr id="8" name="Picture 7" descr="NSW Government logo">
            <a:extLst>
              <a:ext uri="{FF2B5EF4-FFF2-40B4-BE49-F238E27FC236}">
                <a16:creationId xmlns:a16="http://schemas.microsoft.com/office/drawing/2014/main" id="{CCBF5FED-71CD-4122-8BE4-CA4C03A99224}"/>
              </a:ext>
            </a:extLst>
          </p:cNvPr>
          <p:cNvPicPr>
            <a:picLocks noChangeAspect="1"/>
          </p:cNvPicPr>
          <p:nvPr userDrawn="1"/>
        </p:nvPicPr>
        <p:blipFill>
          <a:blip r:embed="rId46"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
        <p:nvSpPr>
          <p:cNvPr id="9" name="TextBox 8">
            <a:extLst>
              <a:ext uri="{FF2B5EF4-FFF2-40B4-BE49-F238E27FC236}">
                <a16:creationId xmlns:a16="http://schemas.microsoft.com/office/drawing/2014/main" id="{E98AFF8C-6EAC-4301-9800-49DD3EDD38B8}"/>
              </a:ext>
              <a:ext uri="{C183D7F6-B498-43B3-948B-1728B52AA6E4}">
                <adec:decorative xmlns:adec="http://schemas.microsoft.com/office/drawing/2017/decorative" val="1"/>
              </a:ext>
            </a:extLst>
          </p:cNvPr>
          <p:cNvSpPr txBox="1"/>
          <p:nvPr userDrawn="1"/>
        </p:nvSpPr>
        <p:spPr>
          <a:xfrm>
            <a:off x="-2622931" y="14626"/>
            <a:ext cx="2544960" cy="5539978"/>
          </a:xfrm>
          <a:prstGeom prst="rect">
            <a:avLst/>
          </a:prstGeom>
          <a:noFill/>
        </p:spPr>
        <p:txBody>
          <a:bodyPr wrap="square" lIns="0" tIns="0" rIns="0" bIns="0" rtlCol="0">
            <a:spAutoFit/>
          </a:bodyPr>
          <a:lstStyle/>
          <a:p>
            <a:pPr marL="163681" marR="0" lvl="0" indent="-163681" algn="l" defTabSz="609585" rtl="0" eaLnBrk="1" fontAlgn="auto" latinLnBrk="0" hangingPunct="1">
              <a:lnSpc>
                <a:spcPct val="100000"/>
              </a:lnSpc>
              <a:spcBef>
                <a:spcPts val="0"/>
              </a:spcBef>
              <a:spcAft>
                <a:spcPts val="0"/>
              </a:spcAft>
              <a:buClrTx/>
              <a:buSzTx/>
              <a:buFont typeface="+mj-lt"/>
              <a:buNone/>
              <a:tabLst/>
              <a:defRPr/>
            </a:pPr>
            <a:r>
              <a:rPr lang="en-AU" sz="800" b="1" kern="1200" baseline="0" noProof="0">
                <a:solidFill>
                  <a:schemeClr val="bg1">
                    <a:lumMod val="65000"/>
                  </a:schemeClr>
                </a:solidFill>
                <a:latin typeface="Arial" panose="020B0604020202020204" pitchFamily="34" charset="0"/>
                <a:ea typeface="+mn-ea"/>
                <a:cs typeface="Arial" panose="020B0604020202020204" pitchFamily="34" charset="0"/>
              </a:rPr>
              <a:t>OPEN IN DESKTOP APP</a:t>
            </a:r>
          </a:p>
          <a:p>
            <a:pPr marL="163681" marR="0" lvl="0" indent="-163681" algn="l" defTabSz="609585" rtl="0" eaLnBrk="1" fontAlgn="auto" latinLnBrk="0" hangingPunct="1">
              <a:lnSpc>
                <a:spcPct val="100000"/>
              </a:lnSpc>
              <a:spcBef>
                <a:spcPts val="0"/>
              </a:spcBef>
              <a:spcAft>
                <a:spcPts val="0"/>
              </a:spcAft>
              <a:buClrTx/>
              <a:buSzTx/>
              <a:buFont typeface="+mj-lt"/>
              <a:buNone/>
              <a:tabLst/>
              <a:defRPr/>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This will enable full functionality of the template.</a:t>
            </a: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a:solidFill>
                  <a:schemeClr val="bg1">
                    <a:lumMod val="65000"/>
                  </a:schemeClr>
                </a:solidFill>
                <a:latin typeface="Arial" panose="020B0604020202020204" pitchFamily="34" charset="0"/>
                <a:ea typeface="+mn-ea"/>
                <a:cs typeface="Arial" panose="020B0604020202020204" pitchFamily="34" charset="0"/>
              </a:rPr>
              <a:t>CHOOSE A SLIDE STYLE FROM </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Home tab</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New Slide</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Choose layout</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If layout goes awry, select Reset</a:t>
            </a: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a:solidFill>
                  <a:schemeClr val="bg1">
                    <a:lumMod val="65000"/>
                  </a:schemeClr>
                </a:solidFill>
                <a:latin typeface="Arial" panose="020B0604020202020204" pitchFamily="34" charset="0"/>
                <a:ea typeface="+mn-ea"/>
                <a:cs typeface="Arial" panose="020B0604020202020204" pitchFamily="34" charset="0"/>
              </a:rPr>
              <a:t>TEXT</a:t>
            </a:r>
          </a:p>
          <a:p>
            <a:pPr marL="0" indent="0" algn="l">
              <a:buFont typeface="+mj-lt"/>
              <a:buNone/>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There are 5 levels of formatted text available.</a:t>
            </a:r>
          </a:p>
          <a:p>
            <a:pPr marL="0" indent="0" algn="l">
              <a:buFont typeface="+mj-lt"/>
              <a:buNone/>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Please move between text  levels using the increase/decrease button on the menu above.</a:t>
            </a: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a:solidFill>
                  <a:schemeClr val="bg1">
                    <a:lumMod val="65000"/>
                  </a:schemeClr>
                </a:solidFill>
                <a:latin typeface="Arial" panose="020B0604020202020204" pitchFamily="34" charset="0"/>
                <a:ea typeface="+mn-ea"/>
                <a:cs typeface="Arial" panose="020B0604020202020204" pitchFamily="34" charset="0"/>
              </a:rPr>
              <a:t>CHANGE SLIDE BACKGROUND/COLOUR</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Design Menu</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Format Background</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Select colour from palette OR</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Picture or Texture Fill</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Find image </a:t>
            </a: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a:solidFill>
                  <a:schemeClr val="bg1">
                    <a:lumMod val="65000"/>
                  </a:schemeClr>
                </a:solidFill>
                <a:latin typeface="Arial" panose="020B0604020202020204" pitchFamily="34" charset="0"/>
                <a:ea typeface="+mn-ea"/>
                <a:cs typeface="Arial" panose="020B0604020202020204" pitchFamily="34" charset="0"/>
              </a:rPr>
              <a:t>REPLACE IMAGE IN SHAPE OR ON PAGE</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Right click on image</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Change Picture</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Select your image</a:t>
            </a:r>
          </a:p>
          <a:p>
            <a:pPr marL="0" indent="0" algn="l">
              <a:buFont typeface="+mj-lt"/>
              <a:buNone/>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OR</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Delete the image</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Click on icon</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Find the new image</a:t>
            </a: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a:solidFill>
                  <a:schemeClr val="bg1">
                    <a:lumMod val="65000"/>
                  </a:schemeClr>
                </a:solidFill>
                <a:latin typeface="Arial" panose="020B0604020202020204" pitchFamily="34" charset="0"/>
                <a:ea typeface="+mn-ea"/>
                <a:cs typeface="Arial" panose="020B0604020202020204" pitchFamily="34" charset="0"/>
              </a:rPr>
              <a:t>TO REPOSITION IMAGE WITHIN SHAPE </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Click on image</a:t>
            </a:r>
          </a:p>
          <a:p>
            <a:pPr marL="239178" indent="-239178" algn="l">
              <a:buFont typeface="+mj-lt"/>
              <a:buAutoNum type="arabicPeriod"/>
            </a:pPr>
            <a:r>
              <a:rPr lang="en-US" sz="800" b="0" kern="1200" baseline="0" noProof="0">
                <a:solidFill>
                  <a:schemeClr val="bg1">
                    <a:lumMod val="65000"/>
                  </a:schemeClr>
                </a:solidFill>
                <a:latin typeface="Arial" panose="020B0604020202020204" pitchFamily="34" charset="0"/>
                <a:ea typeface="+mn-ea"/>
                <a:cs typeface="Arial" panose="020B0604020202020204" pitchFamily="34" charset="0"/>
              </a:rPr>
              <a:t>Picture Format menu</a:t>
            </a:r>
          </a:p>
          <a:p>
            <a:pPr marL="239178" indent="-239178" algn="l">
              <a:buFont typeface="+mj-lt"/>
              <a:buAutoNum type="arabicPeriod"/>
            </a:pPr>
            <a:r>
              <a:rPr lang="en-US" sz="800" b="0" kern="1200" baseline="0" noProof="0">
                <a:solidFill>
                  <a:schemeClr val="bg1">
                    <a:lumMod val="65000"/>
                  </a:schemeClr>
                </a:solidFill>
                <a:latin typeface="Arial" panose="020B0604020202020204" pitchFamily="34" charset="0"/>
                <a:ea typeface="+mn-ea"/>
                <a:cs typeface="Arial" panose="020B0604020202020204" pitchFamily="34" charset="0"/>
              </a:rPr>
              <a:t>Click on Crop button dropdown</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To fit the whole image inside select FIT</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To use only a portion select FILL then crop, move or resize image to show properly within shape.</a:t>
            </a: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a:solidFill>
                  <a:schemeClr val="bg1">
                    <a:lumMod val="65000"/>
                  </a:schemeClr>
                </a:solidFill>
                <a:latin typeface="Arial" panose="020B0604020202020204" pitchFamily="34" charset="0"/>
                <a:ea typeface="+mn-ea"/>
                <a:cs typeface="Arial" panose="020B0604020202020204" pitchFamily="34" charset="0"/>
              </a:rPr>
              <a:t>ADD/CHANGE FOOTER</a:t>
            </a:r>
          </a:p>
          <a:p>
            <a:pPr marL="239178" lvl="0" indent="-239178" algn="l" defTabSz="1219170" rtl="0" eaLnBrk="1" latinLnBrk="0" hangingPunct="1">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Insert Menu</a:t>
            </a:r>
          </a:p>
          <a:p>
            <a:pPr marL="239178" lvl="0" indent="-239178" algn="l" defTabSz="1219170" rtl="0" eaLnBrk="1" latinLnBrk="0" hangingPunct="1">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Header &amp; Footer</a:t>
            </a:r>
          </a:p>
          <a:p>
            <a:pPr marL="239178" lvl="0" indent="-239178" algn="l" defTabSz="1219170" rtl="0" eaLnBrk="1" latinLnBrk="0" hangingPunct="1">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Tick to activate/Untick to remove</a:t>
            </a:r>
          </a:p>
          <a:p>
            <a:pPr marL="239178" lvl="0" indent="-239178" algn="l" defTabSz="1219170" rtl="0" eaLnBrk="1" latinLnBrk="0" hangingPunct="1">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Change text</a:t>
            </a:r>
          </a:p>
        </p:txBody>
      </p:sp>
      <p:pic>
        <p:nvPicPr>
          <p:cNvPr id="11" name="Picture 10">
            <a:extLst>
              <a:ext uri="{FF2B5EF4-FFF2-40B4-BE49-F238E27FC236}">
                <a16:creationId xmlns:a16="http://schemas.microsoft.com/office/drawing/2014/main" id="{95497C0B-0C24-4334-9150-A2D01FE29EBB}"/>
              </a:ext>
              <a:ext uri="{C183D7F6-B498-43B3-948B-1728B52AA6E4}">
                <adec:decorative xmlns:adec="http://schemas.microsoft.com/office/drawing/2017/decorative" val="1"/>
              </a:ext>
            </a:extLst>
          </p:cNvPr>
          <p:cNvPicPr>
            <a:picLocks noChangeAspect="1"/>
          </p:cNvPicPr>
          <p:nvPr userDrawn="1"/>
        </p:nvPicPr>
        <p:blipFill>
          <a:blip r:embed="rId47">
            <a:extLst>
              <a:ext uri="{28A0092B-C50C-407E-A947-70E740481C1C}">
                <a14:useLocalDpi xmlns:a14="http://schemas.microsoft.com/office/drawing/2010/main"/>
              </a:ext>
            </a:extLst>
          </a:blip>
          <a:stretch>
            <a:fillRect/>
          </a:stretch>
        </p:blipFill>
        <p:spPr>
          <a:xfrm>
            <a:off x="-2622931" y="1682950"/>
            <a:ext cx="632972" cy="215628"/>
          </a:xfrm>
          <a:prstGeom prst="rect">
            <a:avLst/>
          </a:prstGeom>
        </p:spPr>
      </p:pic>
    </p:spTree>
    <p:extLst>
      <p:ext uri="{BB962C8B-B14F-4D97-AF65-F5344CB8AC3E}">
        <p14:creationId xmlns:p14="http://schemas.microsoft.com/office/powerpoint/2010/main" val="4123316428"/>
      </p:ext>
    </p:extLst>
  </p:cSld>
  <p:clrMap bg1="lt1" tx1="dk1" bg2="lt2" tx2="dk2" accent1="accent1" accent2="accent2" accent3="accent3" accent4="accent4" accent5="accent5" accent6="accent6" hlink="hlink" folHlink="folHlink"/>
  <p:sldLayoutIdLst>
    <p:sldLayoutId id="2147483661" r:id="rId1"/>
    <p:sldLayoutId id="2147483703" r:id="rId2"/>
    <p:sldLayoutId id="2147483702" r:id="rId3"/>
    <p:sldLayoutId id="2147483688" r:id="rId4"/>
    <p:sldLayoutId id="2147483705" r:id="rId5"/>
    <p:sldLayoutId id="2147483668" r:id="rId6"/>
    <p:sldLayoutId id="2147483704" r:id="rId7"/>
    <p:sldLayoutId id="2147483671" r:id="rId8"/>
    <p:sldLayoutId id="2147483706" r:id="rId9"/>
    <p:sldLayoutId id="2147483673" r:id="rId10"/>
    <p:sldLayoutId id="2147483700" r:id="rId11"/>
    <p:sldLayoutId id="2147483674" r:id="rId12"/>
    <p:sldLayoutId id="2147483701" r:id="rId13"/>
    <p:sldLayoutId id="2147483707" r:id="rId14"/>
    <p:sldLayoutId id="2147483708" r:id="rId15"/>
    <p:sldLayoutId id="2147483675" r:id="rId16"/>
    <p:sldLayoutId id="2147483676" r:id="rId17"/>
    <p:sldLayoutId id="2147483662" r:id="rId18"/>
    <p:sldLayoutId id="2147483690" r:id="rId19"/>
    <p:sldLayoutId id="2147483672" r:id="rId20"/>
    <p:sldLayoutId id="2147483691" r:id="rId21"/>
    <p:sldLayoutId id="2147483677" r:id="rId22"/>
    <p:sldLayoutId id="2147483692" r:id="rId23"/>
    <p:sldLayoutId id="2147483678" r:id="rId24"/>
    <p:sldLayoutId id="2147483698" r:id="rId25"/>
    <p:sldLayoutId id="2147483699" r:id="rId26"/>
    <p:sldLayoutId id="2147483689" r:id="rId27"/>
    <p:sldLayoutId id="2147483664" r:id="rId28"/>
    <p:sldLayoutId id="2147483693" r:id="rId29"/>
    <p:sldLayoutId id="2147483684" r:id="rId30"/>
    <p:sldLayoutId id="2147483694" r:id="rId31"/>
    <p:sldLayoutId id="2147483679" r:id="rId32"/>
    <p:sldLayoutId id="2147483695" r:id="rId33"/>
    <p:sldLayoutId id="2147483687" r:id="rId34"/>
    <p:sldLayoutId id="2147483696" r:id="rId35"/>
    <p:sldLayoutId id="2147483680" r:id="rId36"/>
    <p:sldLayoutId id="2147483681" r:id="rId37"/>
    <p:sldLayoutId id="2147483682" r:id="rId38"/>
    <p:sldLayoutId id="2147483697" r:id="rId39"/>
    <p:sldLayoutId id="2147483685" r:id="rId40"/>
    <p:sldLayoutId id="2147483686" r:id="rId41"/>
    <p:sldLayoutId id="2147483665" r:id="rId42"/>
    <p:sldLayoutId id="2147483666" r:id="rId43"/>
    <p:sldLayoutId id="2147483667" r:id="rId44"/>
  </p:sldLayoutIdLst>
  <p:hf hdr="0" dt="0"/>
  <p:txStyles>
    <p:titleStyle>
      <a:lvl1pPr algn="l" defTabSz="91437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377"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mn-lt"/>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3795E-EA06-03A8-E49E-0A89287DCF26}"/>
              </a:ext>
            </a:extLst>
          </p:cNvPr>
          <p:cNvSpPr>
            <a:spLocks noGrp="1"/>
          </p:cNvSpPr>
          <p:nvPr>
            <p:ph type="ctrTitle"/>
          </p:nvPr>
        </p:nvSpPr>
        <p:spPr/>
        <p:txBody>
          <a:bodyPr/>
          <a:lstStyle/>
          <a:p>
            <a:r>
              <a:rPr lang="en-AU"/>
              <a:t>Student Mobile Phone </a:t>
            </a:r>
            <a:br>
              <a:rPr lang="en-AU"/>
            </a:br>
            <a:r>
              <a:rPr lang="en-AU"/>
              <a:t>Management Strategy</a:t>
            </a:r>
            <a:endParaRPr lang="en-US"/>
          </a:p>
        </p:txBody>
      </p:sp>
      <p:sp>
        <p:nvSpPr>
          <p:cNvPr id="3" name="Text Placeholder 2">
            <a:extLst>
              <a:ext uri="{FF2B5EF4-FFF2-40B4-BE49-F238E27FC236}">
                <a16:creationId xmlns:a16="http://schemas.microsoft.com/office/drawing/2014/main" id="{61F2436C-6625-F0EC-DC2C-529A307B261B}"/>
              </a:ext>
            </a:extLst>
          </p:cNvPr>
          <p:cNvSpPr>
            <a:spLocks noGrp="1"/>
          </p:cNvSpPr>
          <p:nvPr>
            <p:ph type="body" sz="quarter" idx="10"/>
          </p:nvPr>
        </p:nvSpPr>
        <p:spPr>
          <a:xfrm>
            <a:off x="359999" y="2366429"/>
            <a:ext cx="3281271" cy="1098859"/>
          </a:xfrm>
        </p:spPr>
        <p:txBody>
          <a:bodyPr vert="horz" lIns="0" tIns="0" rIns="0" bIns="0" rtlCol="0" anchor="t">
            <a:noAutofit/>
          </a:bodyPr>
          <a:lstStyle/>
          <a:p>
            <a:r>
              <a:rPr lang="en-AU" b="1" dirty="0"/>
              <a:t>Parent/Carer/Community </a:t>
            </a:r>
            <a:r>
              <a:rPr lang="en-AU" dirty="0"/>
              <a:t>Presentation</a:t>
            </a:r>
            <a:endParaRPr lang="en-US" dirty="0"/>
          </a:p>
        </p:txBody>
      </p:sp>
      <p:sp>
        <p:nvSpPr>
          <p:cNvPr id="6" name="Text Placeholder 5">
            <a:extLst>
              <a:ext uri="{FF2B5EF4-FFF2-40B4-BE49-F238E27FC236}">
                <a16:creationId xmlns:a16="http://schemas.microsoft.com/office/drawing/2014/main" id="{082E125F-6275-C1F7-F4C2-EB2D7176BE17}"/>
              </a:ext>
            </a:extLst>
          </p:cNvPr>
          <p:cNvSpPr>
            <a:spLocks noGrp="1"/>
          </p:cNvSpPr>
          <p:nvPr>
            <p:ph type="body" sz="quarter" idx="12"/>
          </p:nvPr>
        </p:nvSpPr>
        <p:spPr/>
        <p:txBody>
          <a:bodyPr/>
          <a:lstStyle/>
          <a:p>
            <a:r>
              <a:rPr lang="en-AU"/>
              <a:t>August </a:t>
            </a:r>
            <a:r>
              <a:rPr lang="en-AU" dirty="0"/>
              <a:t>2023</a:t>
            </a:r>
          </a:p>
        </p:txBody>
      </p:sp>
      <p:sp>
        <p:nvSpPr>
          <p:cNvPr id="7" name="Footer Placeholder 6">
            <a:extLst>
              <a:ext uri="{FF2B5EF4-FFF2-40B4-BE49-F238E27FC236}">
                <a16:creationId xmlns:a16="http://schemas.microsoft.com/office/drawing/2014/main" id="{8DEDE98B-58D7-16F9-2989-7210DC2A7D5B}"/>
              </a:ext>
            </a:extLst>
          </p:cNvPr>
          <p:cNvSpPr>
            <a:spLocks noGrp="1"/>
          </p:cNvSpPr>
          <p:nvPr>
            <p:ph type="ftr" sz="quarter" idx="3"/>
          </p:nvPr>
        </p:nvSpPr>
        <p:spPr/>
        <p:txBody>
          <a:bodyPr/>
          <a:lstStyle/>
          <a:p>
            <a:r>
              <a:rPr lang="en-US"/>
              <a:t>NSW Department of Education</a:t>
            </a:r>
            <a:endParaRPr lang="en-AU"/>
          </a:p>
        </p:txBody>
      </p:sp>
      <p:pic>
        <p:nvPicPr>
          <p:cNvPr id="10" name="Picture Placeholder 9" descr="A group of people sitting at a table looking at a screen&#10;&#10;Description automatically generated with medium confidence">
            <a:extLst>
              <a:ext uri="{FF2B5EF4-FFF2-40B4-BE49-F238E27FC236}">
                <a16:creationId xmlns:a16="http://schemas.microsoft.com/office/drawing/2014/main" id="{B6EF1485-D41E-3EC6-5CB6-D15A277E5AEF}"/>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pic>
        <p:nvPicPr>
          <p:cNvPr id="14" name="Picture 4">
            <a:extLst>
              <a:ext uri="{FF2B5EF4-FFF2-40B4-BE49-F238E27FC236}">
                <a16:creationId xmlns:a16="http://schemas.microsoft.com/office/drawing/2014/main" id="{93612579-994E-379E-EE41-C757F54F74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09052" y="2312"/>
            <a:ext cx="1482947" cy="471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15925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2ECF6AFB-49EA-463D-9902-A7CB1D4DA94E}"/>
              </a:ext>
            </a:extLst>
          </p:cNvPr>
          <p:cNvSpPr>
            <a:spLocks noGrp="1"/>
          </p:cNvSpPr>
          <p:nvPr>
            <p:ph type="title"/>
          </p:nvPr>
        </p:nvSpPr>
        <p:spPr/>
        <p:txBody>
          <a:bodyPr/>
          <a:lstStyle/>
          <a:p>
            <a:r>
              <a:rPr lang="en-US"/>
              <a:t>How can you help?</a:t>
            </a:r>
            <a:endParaRPr lang="en-AU"/>
          </a:p>
        </p:txBody>
      </p:sp>
      <p:sp>
        <p:nvSpPr>
          <p:cNvPr id="14" name="Text Placeholder 13">
            <a:extLst>
              <a:ext uri="{FF2B5EF4-FFF2-40B4-BE49-F238E27FC236}">
                <a16:creationId xmlns:a16="http://schemas.microsoft.com/office/drawing/2014/main" id="{3D0B714E-85CB-401D-80F2-9FA56184471F}"/>
              </a:ext>
            </a:extLst>
          </p:cNvPr>
          <p:cNvSpPr>
            <a:spLocks noGrp="1"/>
          </p:cNvSpPr>
          <p:nvPr>
            <p:ph type="body" sz="quarter" idx="13"/>
          </p:nvPr>
        </p:nvSpPr>
        <p:spPr>
          <a:xfrm>
            <a:off x="360362" y="1688119"/>
            <a:ext cx="3269723" cy="4267838"/>
          </a:xfrm>
        </p:spPr>
        <p:txBody>
          <a:bodyPr vert="horz" lIns="0" tIns="0" rIns="0" bIns="0" numCol="1" spcCol="180000" rtlCol="0" anchor="t">
            <a:noAutofit/>
          </a:bodyPr>
          <a:lstStyle/>
          <a:p>
            <a:pPr marL="285750" indent="-285750">
              <a:lnSpc>
                <a:spcPts val="2600"/>
              </a:lnSpc>
              <a:buFont typeface="Arial" panose="020B0604020202020204" pitchFamily="34" charset="0"/>
              <a:buChar char="•"/>
            </a:pPr>
            <a:r>
              <a:rPr lang="en-US" sz="1800" dirty="0"/>
              <a:t>Discuss the mobile phone management strategy with your child.</a:t>
            </a:r>
          </a:p>
          <a:p>
            <a:pPr marL="285750" indent="-285750">
              <a:lnSpc>
                <a:spcPts val="2600"/>
              </a:lnSpc>
              <a:buFont typeface="Arial" panose="020B0604020202020204" pitchFamily="34" charset="0"/>
              <a:buChar char="•"/>
            </a:pPr>
            <a:r>
              <a:rPr lang="en-US" sz="1800" dirty="0"/>
              <a:t>Remind them of their role in the process.</a:t>
            </a:r>
          </a:p>
          <a:p>
            <a:pPr marL="285750" indent="-285750">
              <a:lnSpc>
                <a:spcPts val="2600"/>
              </a:lnSpc>
              <a:buFont typeface="Arial" panose="020B0604020202020204" pitchFamily="34" charset="0"/>
              <a:buChar char="•"/>
            </a:pPr>
            <a:r>
              <a:rPr lang="en-US" sz="1800" dirty="0"/>
              <a:t>Raise any questions or concerns with the school team.</a:t>
            </a:r>
          </a:p>
        </p:txBody>
      </p:sp>
      <p:sp>
        <p:nvSpPr>
          <p:cNvPr id="5" name="Slide Number Placeholder 4">
            <a:extLst>
              <a:ext uri="{FF2B5EF4-FFF2-40B4-BE49-F238E27FC236}">
                <a16:creationId xmlns:a16="http://schemas.microsoft.com/office/drawing/2014/main" id="{D9B51B8C-132B-49F6-9610-14E609099D52}"/>
              </a:ext>
            </a:extLst>
          </p:cNvPr>
          <p:cNvSpPr>
            <a:spLocks noGrp="1"/>
          </p:cNvSpPr>
          <p:nvPr>
            <p:ph type="sldNum" sz="quarter" idx="15"/>
          </p:nvPr>
        </p:nvSpPr>
        <p:spPr/>
        <p:txBody>
          <a:bodyPr/>
          <a:lstStyle/>
          <a:p>
            <a:fld id="{10A01DC5-1685-4615-8240-15192985C6A2}" type="slidenum">
              <a:rPr lang="en-AU" smtClean="0"/>
              <a:pPr/>
              <a:t>10</a:t>
            </a:fld>
            <a:endParaRPr lang="en-AU"/>
          </a:p>
        </p:txBody>
      </p:sp>
      <p:sp>
        <p:nvSpPr>
          <p:cNvPr id="16" name="TextBox 15">
            <a:extLst>
              <a:ext uri="{FF2B5EF4-FFF2-40B4-BE49-F238E27FC236}">
                <a16:creationId xmlns:a16="http://schemas.microsoft.com/office/drawing/2014/main" id="{EDCD2ED4-AF6D-A31E-DC85-6BE262B3AD29}"/>
              </a:ext>
            </a:extLst>
          </p:cNvPr>
          <p:cNvSpPr txBox="1"/>
          <p:nvPr/>
        </p:nvSpPr>
        <p:spPr>
          <a:xfrm>
            <a:off x="12750394" y="1199693"/>
            <a:ext cx="0" cy="0"/>
          </a:xfrm>
          <a:prstGeom prst="rect">
            <a:avLst/>
          </a:prstGeom>
          <a:noFill/>
        </p:spPr>
        <p:txBody>
          <a:bodyPr wrap="none" lIns="0" tIns="0" rIns="0" bIns="0" rtlCol="0">
            <a:noAutofit/>
          </a:bodyPr>
          <a:lstStyle/>
          <a:p>
            <a:pPr algn="l"/>
            <a:endParaRPr lang="en-US" sz="1800"/>
          </a:p>
        </p:txBody>
      </p:sp>
      <p:pic>
        <p:nvPicPr>
          <p:cNvPr id="11" name="Picture 10" descr="A picture containing person, clothing, human face, smile&#10;&#10;Description automatically generated">
            <a:extLst>
              <a:ext uri="{FF2B5EF4-FFF2-40B4-BE49-F238E27FC236}">
                <a16:creationId xmlns:a16="http://schemas.microsoft.com/office/drawing/2014/main" id="{342FCA60-4E9E-D145-19CD-AD2E3A745B02}"/>
              </a:ext>
            </a:extLst>
          </p:cNvPr>
          <p:cNvPicPr>
            <a:picLocks noChangeAspect="1"/>
          </p:cNvPicPr>
          <p:nvPr/>
        </p:nvPicPr>
        <p:blipFill rotWithShape="1">
          <a:blip r:embed="rId2">
            <a:extLst>
              <a:ext uri="{28A0092B-C50C-407E-A947-70E740481C1C}">
                <a14:useLocalDpi xmlns:a14="http://schemas.microsoft.com/office/drawing/2010/main" val="0"/>
              </a:ext>
            </a:extLst>
          </a:blip>
          <a:srcRect l="26281" r="18132" b="17941"/>
          <a:stretch/>
        </p:blipFill>
        <p:spPr>
          <a:xfrm>
            <a:off x="7288644" y="1688118"/>
            <a:ext cx="4542993" cy="4472337"/>
          </a:xfrm>
          <a:prstGeom prst="rect">
            <a:avLst/>
          </a:prstGeom>
        </p:spPr>
      </p:pic>
      <p:pic>
        <p:nvPicPr>
          <p:cNvPr id="6" name="Picture 5" descr="A person sitting at a desk using a computer&#10;&#10;Description automatically generated with low confidence">
            <a:extLst>
              <a:ext uri="{FF2B5EF4-FFF2-40B4-BE49-F238E27FC236}">
                <a16:creationId xmlns:a16="http://schemas.microsoft.com/office/drawing/2014/main" id="{88078F09-1F39-48ED-0157-119B7F9F3776}"/>
              </a:ext>
            </a:extLst>
          </p:cNvPr>
          <p:cNvPicPr>
            <a:picLocks noChangeAspect="1"/>
          </p:cNvPicPr>
          <p:nvPr/>
        </p:nvPicPr>
        <p:blipFill rotWithShape="1">
          <a:blip r:embed="rId3">
            <a:extLst>
              <a:ext uri="{28A0092B-C50C-407E-A947-70E740481C1C}">
                <a14:useLocalDpi xmlns:a14="http://schemas.microsoft.com/office/drawing/2010/main" val="0"/>
              </a:ext>
            </a:extLst>
          </a:blip>
          <a:srcRect l="32292" r="18976"/>
          <a:stretch/>
        </p:blipFill>
        <p:spPr>
          <a:xfrm>
            <a:off x="3869863" y="1688118"/>
            <a:ext cx="3269724" cy="4474260"/>
          </a:xfrm>
          <a:prstGeom prst="rect">
            <a:avLst/>
          </a:prstGeom>
        </p:spPr>
      </p:pic>
    </p:spTree>
    <p:extLst>
      <p:ext uri="{BB962C8B-B14F-4D97-AF65-F5344CB8AC3E}">
        <p14:creationId xmlns:p14="http://schemas.microsoft.com/office/powerpoint/2010/main" val="8662639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2ECF6AFB-49EA-463D-9902-A7CB1D4DA94E}"/>
              </a:ext>
            </a:extLst>
          </p:cNvPr>
          <p:cNvSpPr>
            <a:spLocks noGrp="1"/>
          </p:cNvSpPr>
          <p:nvPr>
            <p:ph type="title"/>
          </p:nvPr>
        </p:nvSpPr>
        <p:spPr/>
        <p:txBody>
          <a:bodyPr/>
          <a:lstStyle/>
          <a:p>
            <a:r>
              <a:rPr lang="en-US"/>
              <a:t>Next steps</a:t>
            </a:r>
            <a:endParaRPr lang="en-AU"/>
          </a:p>
        </p:txBody>
      </p:sp>
      <p:sp>
        <p:nvSpPr>
          <p:cNvPr id="14" name="Text Placeholder 13">
            <a:extLst>
              <a:ext uri="{FF2B5EF4-FFF2-40B4-BE49-F238E27FC236}">
                <a16:creationId xmlns:a16="http://schemas.microsoft.com/office/drawing/2014/main" id="{3D0B714E-85CB-401D-80F2-9FA56184471F}"/>
              </a:ext>
            </a:extLst>
          </p:cNvPr>
          <p:cNvSpPr>
            <a:spLocks noGrp="1"/>
          </p:cNvSpPr>
          <p:nvPr>
            <p:ph type="body" sz="quarter" idx="13"/>
          </p:nvPr>
        </p:nvSpPr>
        <p:spPr>
          <a:xfrm>
            <a:off x="360363" y="1812897"/>
            <a:ext cx="4752326" cy="4307101"/>
          </a:xfrm>
        </p:spPr>
        <p:txBody>
          <a:bodyPr vert="horz" lIns="0" tIns="0" rIns="0" bIns="0" numCol="1" spcCol="180000" rtlCol="0" anchor="t">
            <a:noAutofit/>
          </a:bodyPr>
          <a:lstStyle/>
          <a:p>
            <a:pPr marL="285750" indent="-285750">
              <a:lnSpc>
                <a:spcPts val="2600"/>
              </a:lnSpc>
              <a:buFont typeface="Arial" panose="020B0604020202020204" pitchFamily="34" charset="0"/>
              <a:buChar char="•"/>
            </a:pPr>
            <a:r>
              <a:rPr lang="en-US" sz="1800" dirty="0"/>
              <a:t>We will be sending a letter home detailing the aspects of the strategy.</a:t>
            </a:r>
          </a:p>
          <a:p>
            <a:pPr marL="285750" indent="-285750">
              <a:lnSpc>
                <a:spcPts val="2600"/>
              </a:lnSpc>
              <a:buFont typeface="Arial" panose="020B0604020202020204" pitchFamily="34" charset="0"/>
              <a:buChar char="•"/>
            </a:pPr>
            <a:r>
              <a:rPr lang="en-US" sz="1800" dirty="0"/>
              <a:t>If you need any further clarification on this strategy you can contact the school.</a:t>
            </a:r>
          </a:p>
          <a:p>
            <a:pPr marL="285750" indent="-285750">
              <a:lnSpc>
                <a:spcPts val="2600"/>
              </a:lnSpc>
              <a:buFont typeface="Arial" panose="020B0604020202020204" pitchFamily="34" charset="0"/>
              <a:buChar char="•"/>
            </a:pPr>
            <a:r>
              <a:rPr lang="en-US" sz="1800" dirty="0"/>
              <a:t>This strategy will be implemented at the beginning of Term 4 – Monday 9 October.</a:t>
            </a:r>
          </a:p>
        </p:txBody>
      </p:sp>
      <p:sp>
        <p:nvSpPr>
          <p:cNvPr id="5" name="Slide Number Placeholder 4">
            <a:extLst>
              <a:ext uri="{FF2B5EF4-FFF2-40B4-BE49-F238E27FC236}">
                <a16:creationId xmlns:a16="http://schemas.microsoft.com/office/drawing/2014/main" id="{D9B51B8C-132B-49F6-9610-14E609099D52}"/>
              </a:ext>
            </a:extLst>
          </p:cNvPr>
          <p:cNvSpPr>
            <a:spLocks noGrp="1"/>
          </p:cNvSpPr>
          <p:nvPr>
            <p:ph type="sldNum" sz="quarter" idx="15"/>
          </p:nvPr>
        </p:nvSpPr>
        <p:spPr/>
        <p:txBody>
          <a:bodyPr/>
          <a:lstStyle/>
          <a:p>
            <a:fld id="{10A01DC5-1685-4615-8240-15192985C6A2}" type="slidenum">
              <a:rPr lang="en-AU" smtClean="0"/>
              <a:pPr/>
              <a:t>11</a:t>
            </a:fld>
            <a:endParaRPr lang="en-AU"/>
          </a:p>
        </p:txBody>
      </p:sp>
      <p:sp>
        <p:nvSpPr>
          <p:cNvPr id="16" name="TextBox 15">
            <a:extLst>
              <a:ext uri="{FF2B5EF4-FFF2-40B4-BE49-F238E27FC236}">
                <a16:creationId xmlns:a16="http://schemas.microsoft.com/office/drawing/2014/main" id="{EDCD2ED4-AF6D-A31E-DC85-6BE262B3AD29}"/>
              </a:ext>
            </a:extLst>
          </p:cNvPr>
          <p:cNvSpPr txBox="1"/>
          <p:nvPr/>
        </p:nvSpPr>
        <p:spPr>
          <a:xfrm>
            <a:off x="12750394" y="1199693"/>
            <a:ext cx="0" cy="0"/>
          </a:xfrm>
          <a:prstGeom prst="rect">
            <a:avLst/>
          </a:prstGeom>
          <a:noFill/>
        </p:spPr>
        <p:txBody>
          <a:bodyPr wrap="none" lIns="0" tIns="0" rIns="0" bIns="0" rtlCol="0">
            <a:noAutofit/>
          </a:bodyPr>
          <a:lstStyle/>
          <a:p>
            <a:pPr algn="l"/>
            <a:endParaRPr lang="en-US" sz="1800"/>
          </a:p>
        </p:txBody>
      </p:sp>
      <p:pic>
        <p:nvPicPr>
          <p:cNvPr id="17" name="Content Placeholder 16" descr="A group of boys sitting at a table&#10;&#10;Description automatically generated with low confidence">
            <a:extLst>
              <a:ext uri="{FF2B5EF4-FFF2-40B4-BE49-F238E27FC236}">
                <a16:creationId xmlns:a16="http://schemas.microsoft.com/office/drawing/2014/main" id="{BC441154-0D88-E7EF-2A39-B052B2D312DA}"/>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5" r="1236"/>
          <a:stretch/>
        </p:blipFill>
        <p:spPr>
          <a:xfrm>
            <a:off x="5332865" y="1734283"/>
            <a:ext cx="6498772" cy="4385715"/>
          </a:xfrm>
        </p:spPr>
      </p:pic>
    </p:spTree>
    <p:extLst>
      <p:ext uri="{BB962C8B-B14F-4D97-AF65-F5344CB8AC3E}">
        <p14:creationId xmlns:p14="http://schemas.microsoft.com/office/powerpoint/2010/main" val="19122737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882AD1-EB00-44C4-91C4-895F292B77FC}"/>
              </a:ext>
            </a:extLst>
          </p:cNvPr>
          <p:cNvSpPr>
            <a:spLocks noGrp="1"/>
          </p:cNvSpPr>
          <p:nvPr>
            <p:ph type="title"/>
          </p:nvPr>
        </p:nvSpPr>
        <p:spPr/>
        <p:txBody>
          <a:bodyPr/>
          <a:lstStyle/>
          <a:p>
            <a:r>
              <a:rPr lang="en-AU"/>
              <a:t>Acknowledgement</a:t>
            </a:r>
            <a:br>
              <a:rPr lang="en-AU"/>
            </a:br>
            <a:r>
              <a:rPr lang="en-AU"/>
              <a:t>of Country</a:t>
            </a:r>
          </a:p>
        </p:txBody>
      </p:sp>
      <p:sp>
        <p:nvSpPr>
          <p:cNvPr id="4" name="Text Placeholder 3">
            <a:extLst>
              <a:ext uri="{FF2B5EF4-FFF2-40B4-BE49-F238E27FC236}">
                <a16:creationId xmlns:a16="http://schemas.microsoft.com/office/drawing/2014/main" id="{93614B04-63BF-42AD-AD2E-E5927BC95FF2}"/>
              </a:ext>
            </a:extLst>
          </p:cNvPr>
          <p:cNvSpPr>
            <a:spLocks noGrp="1"/>
          </p:cNvSpPr>
          <p:nvPr>
            <p:ph type="body" sz="quarter" idx="14"/>
          </p:nvPr>
        </p:nvSpPr>
        <p:spPr/>
        <p:txBody>
          <a:bodyPr vert="horz" lIns="0" tIns="0" rIns="0" bIns="0" rtlCol="0" anchor="t">
            <a:noAutofit/>
          </a:bodyPr>
          <a:lstStyle/>
          <a:p>
            <a:pPr>
              <a:lnSpc>
                <a:spcPts val="2800"/>
              </a:lnSpc>
            </a:pPr>
            <a:r>
              <a:rPr lang="en-US" sz="1800" dirty="0"/>
              <a:t>We acknowledge the Traditional Custodians of the lands on which we gather today. We pay respect to Elders past, present and emerging, and extend that respect to Aboriginal and Torres Strait Islander people joining us today</a:t>
            </a:r>
            <a:r>
              <a:rPr lang="en-US" dirty="0"/>
              <a:t>.</a:t>
            </a:r>
            <a:endParaRPr lang="en-US" sz="1800" dirty="0"/>
          </a:p>
        </p:txBody>
      </p:sp>
      <p:pic>
        <p:nvPicPr>
          <p:cNvPr id="5" name="Picture Placeholder 4" descr="A group of people around a person in a garment&#10;&#10;Description automatically generated with low confidence">
            <a:extLst>
              <a:ext uri="{FF2B5EF4-FFF2-40B4-BE49-F238E27FC236}">
                <a16:creationId xmlns:a16="http://schemas.microsoft.com/office/drawing/2014/main" id="{DD21F6F7-F17E-B2BD-8A30-E8C314323273}"/>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a:xfrm>
            <a:off x="0" y="0"/>
            <a:ext cx="5040000" cy="6858000"/>
          </a:xfrm>
        </p:spPr>
      </p:pic>
      <p:sp>
        <p:nvSpPr>
          <p:cNvPr id="6" name="Slide Number Placeholder 5">
            <a:extLst>
              <a:ext uri="{FF2B5EF4-FFF2-40B4-BE49-F238E27FC236}">
                <a16:creationId xmlns:a16="http://schemas.microsoft.com/office/drawing/2014/main" id="{6FBD2E57-FAEE-4DD9-AA26-6A2BF267275D}"/>
              </a:ext>
            </a:extLst>
          </p:cNvPr>
          <p:cNvSpPr>
            <a:spLocks noGrp="1"/>
          </p:cNvSpPr>
          <p:nvPr>
            <p:ph type="sldNum" sz="quarter" idx="16"/>
          </p:nvPr>
        </p:nvSpPr>
        <p:spPr/>
        <p:txBody>
          <a:bodyPr/>
          <a:lstStyle/>
          <a:p>
            <a:fld id="{10A01DC5-1685-4615-8240-15192985C6A2}" type="slidenum">
              <a:rPr lang="en-AU" smtClean="0"/>
              <a:t>2</a:t>
            </a:fld>
            <a:endParaRPr lang="en-AU"/>
          </a:p>
        </p:txBody>
      </p:sp>
    </p:spTree>
    <p:extLst>
      <p:ext uri="{BB962C8B-B14F-4D97-AF65-F5344CB8AC3E}">
        <p14:creationId xmlns:p14="http://schemas.microsoft.com/office/powerpoint/2010/main" val="34058283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2ECF6AFB-49EA-463D-9902-A7CB1D4DA94E}"/>
              </a:ext>
            </a:extLst>
          </p:cNvPr>
          <p:cNvSpPr>
            <a:spLocks noGrp="1"/>
          </p:cNvSpPr>
          <p:nvPr>
            <p:ph type="title"/>
          </p:nvPr>
        </p:nvSpPr>
        <p:spPr/>
        <p:txBody>
          <a:bodyPr/>
          <a:lstStyle/>
          <a:p>
            <a:r>
              <a:rPr lang="en-US"/>
              <a:t>Why are we implementing this strategy?</a:t>
            </a:r>
            <a:endParaRPr lang="en-AU"/>
          </a:p>
        </p:txBody>
      </p:sp>
      <p:sp>
        <p:nvSpPr>
          <p:cNvPr id="14" name="Text Placeholder 13">
            <a:extLst>
              <a:ext uri="{FF2B5EF4-FFF2-40B4-BE49-F238E27FC236}">
                <a16:creationId xmlns:a16="http://schemas.microsoft.com/office/drawing/2014/main" id="{3D0B714E-85CB-401D-80F2-9FA56184471F}"/>
              </a:ext>
            </a:extLst>
          </p:cNvPr>
          <p:cNvSpPr>
            <a:spLocks noGrp="1"/>
          </p:cNvSpPr>
          <p:nvPr>
            <p:ph type="body" sz="quarter" idx="13"/>
          </p:nvPr>
        </p:nvSpPr>
        <p:spPr>
          <a:xfrm>
            <a:off x="360362" y="1757308"/>
            <a:ext cx="6856867" cy="4198649"/>
          </a:xfrm>
        </p:spPr>
        <p:txBody>
          <a:bodyPr vert="horz" lIns="0" tIns="0" rIns="0" bIns="0" numCol="1" spcCol="180000" rtlCol="0" anchor="t">
            <a:normAutofit/>
          </a:bodyPr>
          <a:lstStyle/>
          <a:p>
            <a:pPr>
              <a:lnSpc>
                <a:spcPts val="2600"/>
              </a:lnSpc>
            </a:pPr>
            <a:r>
              <a:rPr lang="en-US" sz="1800" dirty="0"/>
              <a:t>This strategy is being implemented to increase focus and learning in classrooms, remove distractions and also promote positive social interactions.</a:t>
            </a:r>
          </a:p>
          <a:p>
            <a:r>
              <a:rPr lang="en-US" sz="1800" dirty="0"/>
              <a:t>The implementation of this strategy is a requirement under </a:t>
            </a:r>
            <a:r>
              <a:rPr lang="en-US" sz="1800" dirty="0">
                <a:ea typeface="+mn-lt"/>
                <a:cs typeface="+mn-lt"/>
              </a:rPr>
              <a:t>the NSW Department of Education: </a:t>
            </a:r>
            <a:r>
              <a:rPr lang="en-US" sz="1800" b="1" dirty="0">
                <a:ea typeface="+mn-lt"/>
                <a:cs typeface="+mn-lt"/>
              </a:rPr>
              <a:t>Students' Use of Mobile Phone in Schools Policy.</a:t>
            </a:r>
          </a:p>
          <a:p>
            <a:pPr>
              <a:lnSpc>
                <a:spcPts val="2600"/>
              </a:lnSpc>
              <a:spcBef>
                <a:spcPct val="0"/>
              </a:spcBef>
            </a:pPr>
            <a:endParaRPr lang="en-US" sz="1800" b="1" dirty="0">
              <a:ea typeface="+mn-lt"/>
              <a:cs typeface="+mn-lt"/>
            </a:endParaRPr>
          </a:p>
        </p:txBody>
      </p:sp>
      <p:sp>
        <p:nvSpPr>
          <p:cNvPr id="5" name="Slide Number Placeholder 4">
            <a:extLst>
              <a:ext uri="{FF2B5EF4-FFF2-40B4-BE49-F238E27FC236}">
                <a16:creationId xmlns:a16="http://schemas.microsoft.com/office/drawing/2014/main" id="{D9B51B8C-132B-49F6-9610-14E609099D52}"/>
              </a:ext>
            </a:extLst>
          </p:cNvPr>
          <p:cNvSpPr>
            <a:spLocks noGrp="1"/>
          </p:cNvSpPr>
          <p:nvPr>
            <p:ph type="sldNum" sz="quarter" idx="15"/>
          </p:nvPr>
        </p:nvSpPr>
        <p:spPr/>
        <p:txBody>
          <a:bodyPr/>
          <a:lstStyle/>
          <a:p>
            <a:fld id="{10A01DC5-1685-4615-8240-15192985C6A2}" type="slidenum">
              <a:rPr lang="en-AU" smtClean="0"/>
              <a:pPr/>
              <a:t>3</a:t>
            </a:fld>
            <a:endParaRPr lang="en-AU"/>
          </a:p>
        </p:txBody>
      </p:sp>
      <p:sp>
        <p:nvSpPr>
          <p:cNvPr id="16" name="TextBox 15">
            <a:extLst>
              <a:ext uri="{FF2B5EF4-FFF2-40B4-BE49-F238E27FC236}">
                <a16:creationId xmlns:a16="http://schemas.microsoft.com/office/drawing/2014/main" id="{EDCD2ED4-AF6D-A31E-DC85-6BE262B3AD29}"/>
              </a:ext>
            </a:extLst>
          </p:cNvPr>
          <p:cNvSpPr txBox="1"/>
          <p:nvPr/>
        </p:nvSpPr>
        <p:spPr>
          <a:xfrm>
            <a:off x="12750394" y="1199693"/>
            <a:ext cx="0" cy="0"/>
          </a:xfrm>
          <a:prstGeom prst="rect">
            <a:avLst/>
          </a:prstGeom>
          <a:noFill/>
        </p:spPr>
        <p:txBody>
          <a:bodyPr wrap="none" lIns="0" tIns="0" rIns="0" bIns="0" rtlCol="0">
            <a:noAutofit/>
          </a:bodyPr>
          <a:lstStyle/>
          <a:p>
            <a:pPr algn="l"/>
            <a:endParaRPr lang="en-US" sz="1800"/>
          </a:p>
        </p:txBody>
      </p:sp>
      <p:pic>
        <p:nvPicPr>
          <p:cNvPr id="7" name="Content Placeholder 6">
            <a:extLst>
              <a:ext uri="{FF2B5EF4-FFF2-40B4-BE49-F238E27FC236}">
                <a16:creationId xmlns:a16="http://schemas.microsoft.com/office/drawing/2014/main" id="{12190E49-9F90-54E1-9B36-7A4294D2EC5B}"/>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742" r="28067"/>
          <a:stretch/>
        </p:blipFill>
        <p:spPr>
          <a:xfrm>
            <a:off x="7217229" y="1757308"/>
            <a:ext cx="4626771" cy="4331120"/>
          </a:xfrm>
        </p:spPr>
      </p:pic>
    </p:spTree>
    <p:extLst>
      <p:ext uri="{BB962C8B-B14F-4D97-AF65-F5344CB8AC3E}">
        <p14:creationId xmlns:p14="http://schemas.microsoft.com/office/powerpoint/2010/main" val="4789349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2ECF6AFB-49EA-463D-9902-A7CB1D4DA94E}"/>
              </a:ext>
            </a:extLst>
          </p:cNvPr>
          <p:cNvSpPr>
            <a:spLocks noGrp="1"/>
          </p:cNvSpPr>
          <p:nvPr>
            <p:ph type="title"/>
          </p:nvPr>
        </p:nvSpPr>
        <p:spPr>
          <a:xfrm>
            <a:off x="360000" y="360000"/>
            <a:ext cx="8653371" cy="1008000"/>
          </a:xfrm>
        </p:spPr>
        <p:txBody>
          <a:bodyPr/>
          <a:lstStyle/>
          <a:p>
            <a:r>
              <a:rPr lang="en-AU" dirty="0"/>
              <a:t>What does 'phones turned off and kept out of sight' mean?</a:t>
            </a:r>
          </a:p>
        </p:txBody>
      </p:sp>
      <p:sp>
        <p:nvSpPr>
          <p:cNvPr id="14" name="Text Placeholder 13">
            <a:extLst>
              <a:ext uri="{FF2B5EF4-FFF2-40B4-BE49-F238E27FC236}">
                <a16:creationId xmlns:a16="http://schemas.microsoft.com/office/drawing/2014/main" id="{3D0B714E-85CB-401D-80F2-9FA56184471F}"/>
              </a:ext>
            </a:extLst>
          </p:cNvPr>
          <p:cNvSpPr>
            <a:spLocks noGrp="1"/>
          </p:cNvSpPr>
          <p:nvPr>
            <p:ph type="body" sz="quarter" idx="13"/>
          </p:nvPr>
        </p:nvSpPr>
        <p:spPr>
          <a:xfrm>
            <a:off x="6216002" y="1804086"/>
            <a:ext cx="5663998" cy="4207913"/>
          </a:xfrm>
        </p:spPr>
        <p:txBody>
          <a:bodyPr vert="horz" lIns="0" tIns="0" rIns="0" bIns="0" numCol="1" spcCol="180000" rtlCol="0" anchor="t">
            <a:normAutofit/>
          </a:bodyPr>
          <a:lstStyle/>
          <a:p>
            <a:pPr>
              <a:lnSpc>
                <a:spcPts val="2600"/>
              </a:lnSpc>
            </a:pPr>
            <a:r>
              <a:rPr lang="en-AU" sz="1800" dirty="0"/>
              <a:t>If students choose to bring their phones to school, they will be required to switch them off and keep them out of sight during the school day.</a:t>
            </a:r>
          </a:p>
          <a:p>
            <a:pPr>
              <a:lnSpc>
                <a:spcPts val="2600"/>
              </a:lnSpc>
            </a:pPr>
            <a:r>
              <a:rPr lang="en-AU" sz="1800" dirty="0"/>
              <a:t>This applies both in the classroom, and at recess and lunch times, as well as throughout all school activities.</a:t>
            </a:r>
          </a:p>
        </p:txBody>
      </p:sp>
      <p:sp>
        <p:nvSpPr>
          <p:cNvPr id="5" name="Slide Number Placeholder 4">
            <a:extLst>
              <a:ext uri="{FF2B5EF4-FFF2-40B4-BE49-F238E27FC236}">
                <a16:creationId xmlns:a16="http://schemas.microsoft.com/office/drawing/2014/main" id="{D9B51B8C-132B-49F6-9610-14E609099D52}"/>
              </a:ext>
            </a:extLst>
          </p:cNvPr>
          <p:cNvSpPr>
            <a:spLocks noGrp="1"/>
          </p:cNvSpPr>
          <p:nvPr>
            <p:ph type="sldNum" sz="quarter" idx="16"/>
          </p:nvPr>
        </p:nvSpPr>
        <p:spPr/>
        <p:txBody>
          <a:bodyPr/>
          <a:lstStyle/>
          <a:p>
            <a:fld id="{10A01DC5-1685-4615-8240-15192985C6A2}" type="slidenum">
              <a:rPr lang="en-AU" smtClean="0"/>
              <a:pPr/>
              <a:t>4</a:t>
            </a:fld>
            <a:endParaRPr lang="en-AU"/>
          </a:p>
        </p:txBody>
      </p:sp>
      <p:pic>
        <p:nvPicPr>
          <p:cNvPr id="6" name="Picture Placeholder 5" descr="A group of boys looking at a computer&#10;&#10;Description automatically generated with low confidence">
            <a:extLst>
              <a:ext uri="{FF2B5EF4-FFF2-40B4-BE49-F238E27FC236}">
                <a16:creationId xmlns:a16="http://schemas.microsoft.com/office/drawing/2014/main" id="{7AFB56A3-34AA-6CF5-557E-22D131123231}"/>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7429" r="7429"/>
          <a:stretch>
            <a:fillRect/>
          </a:stretch>
        </p:blipFill>
        <p:spPr/>
      </p:pic>
    </p:spTree>
    <p:extLst>
      <p:ext uri="{BB962C8B-B14F-4D97-AF65-F5344CB8AC3E}">
        <p14:creationId xmlns:p14="http://schemas.microsoft.com/office/powerpoint/2010/main" val="11423432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FB5E7-D154-404C-BF78-5EF80562F7CB}"/>
              </a:ext>
            </a:extLst>
          </p:cNvPr>
          <p:cNvSpPr>
            <a:spLocks noGrp="1"/>
          </p:cNvSpPr>
          <p:nvPr>
            <p:ph type="title"/>
          </p:nvPr>
        </p:nvSpPr>
        <p:spPr>
          <a:xfrm>
            <a:off x="360000" y="360000"/>
            <a:ext cx="9023486" cy="1008000"/>
          </a:xfrm>
        </p:spPr>
        <p:txBody>
          <a:bodyPr/>
          <a:lstStyle/>
          <a:p>
            <a:r>
              <a:rPr lang="en-AU" dirty="0"/>
              <a:t>How will the 'phones turned off and kept out of sight' strategy work?</a:t>
            </a:r>
          </a:p>
        </p:txBody>
      </p:sp>
      <p:sp>
        <p:nvSpPr>
          <p:cNvPr id="4" name="Slide Number Placeholder 3">
            <a:extLst>
              <a:ext uri="{FF2B5EF4-FFF2-40B4-BE49-F238E27FC236}">
                <a16:creationId xmlns:a16="http://schemas.microsoft.com/office/drawing/2014/main" id="{8C728C33-94C0-42C0-827F-2DE0EE93E769}"/>
              </a:ext>
            </a:extLst>
          </p:cNvPr>
          <p:cNvSpPr>
            <a:spLocks noGrp="1"/>
          </p:cNvSpPr>
          <p:nvPr>
            <p:ph type="sldNum" sz="quarter" idx="16"/>
          </p:nvPr>
        </p:nvSpPr>
        <p:spPr/>
        <p:txBody>
          <a:bodyPr/>
          <a:lstStyle/>
          <a:p>
            <a:fld id="{10A01DC5-1685-4615-8240-15192985C6A2}" type="slidenum">
              <a:rPr lang="en-AU" smtClean="0"/>
              <a:pPr/>
              <a:t>5</a:t>
            </a:fld>
            <a:endParaRPr lang="en-AU"/>
          </a:p>
        </p:txBody>
      </p:sp>
      <p:sp>
        <p:nvSpPr>
          <p:cNvPr id="10" name="TextBox 9">
            <a:extLst>
              <a:ext uri="{FF2B5EF4-FFF2-40B4-BE49-F238E27FC236}">
                <a16:creationId xmlns:a16="http://schemas.microsoft.com/office/drawing/2014/main" id="{42CE9E58-35F9-9EA1-2683-9FDD161E3E0C}"/>
              </a:ext>
            </a:extLst>
          </p:cNvPr>
          <p:cNvSpPr txBox="1"/>
          <p:nvPr/>
        </p:nvSpPr>
        <p:spPr>
          <a:xfrm>
            <a:off x="12596774" y="1514246"/>
            <a:ext cx="0" cy="0"/>
          </a:xfrm>
          <a:prstGeom prst="rect">
            <a:avLst/>
          </a:prstGeom>
          <a:noFill/>
        </p:spPr>
        <p:txBody>
          <a:bodyPr wrap="none" lIns="0" tIns="0" rIns="0" bIns="0" rtlCol="0">
            <a:noAutofit/>
          </a:bodyPr>
          <a:lstStyle/>
          <a:p>
            <a:pPr algn="l"/>
            <a:endParaRPr lang="en-US" sz="1800"/>
          </a:p>
        </p:txBody>
      </p:sp>
      <p:sp>
        <p:nvSpPr>
          <p:cNvPr id="15" name="Oval 14">
            <a:extLst>
              <a:ext uri="{FF2B5EF4-FFF2-40B4-BE49-F238E27FC236}">
                <a16:creationId xmlns:a16="http://schemas.microsoft.com/office/drawing/2014/main" id="{8FDC3E97-53F5-2318-03F0-C66683DA2298}"/>
              </a:ext>
            </a:extLst>
          </p:cNvPr>
          <p:cNvSpPr/>
          <p:nvPr/>
        </p:nvSpPr>
        <p:spPr>
          <a:xfrm>
            <a:off x="1371428" y="2388843"/>
            <a:ext cx="1135168" cy="1135168"/>
          </a:xfrm>
          <a:prstGeom prst="ellipse">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3600" b="1"/>
              <a:t>1</a:t>
            </a:r>
          </a:p>
        </p:txBody>
      </p:sp>
      <p:sp>
        <p:nvSpPr>
          <p:cNvPr id="16" name="Rectangle 15">
            <a:extLst>
              <a:ext uri="{FF2B5EF4-FFF2-40B4-BE49-F238E27FC236}">
                <a16:creationId xmlns:a16="http://schemas.microsoft.com/office/drawing/2014/main" id="{00AD22BB-7787-73AA-5805-A75694862125}"/>
              </a:ext>
            </a:extLst>
          </p:cNvPr>
          <p:cNvSpPr/>
          <p:nvPr/>
        </p:nvSpPr>
        <p:spPr>
          <a:xfrm>
            <a:off x="963655" y="3669193"/>
            <a:ext cx="1950714" cy="2846807"/>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lIns="91440" tIns="45720" rIns="91440" bIns="45720" rtlCol="0" anchor="ctr"/>
          <a:lstStyle/>
          <a:p>
            <a:pPr algn="ctr"/>
            <a:r>
              <a:rPr lang="en-AU" sz="1800" dirty="0">
                <a:solidFill>
                  <a:srgbClr val="002664"/>
                </a:solidFill>
              </a:rPr>
              <a:t>Each morning your child will be required to switch their mobile phone off before entering the school grounds.</a:t>
            </a:r>
          </a:p>
        </p:txBody>
      </p:sp>
      <p:sp>
        <p:nvSpPr>
          <p:cNvPr id="17" name="Oval 16">
            <a:extLst>
              <a:ext uri="{FF2B5EF4-FFF2-40B4-BE49-F238E27FC236}">
                <a16:creationId xmlns:a16="http://schemas.microsoft.com/office/drawing/2014/main" id="{61D4603F-68C6-EAA6-8B86-7234BF88F8C1}"/>
              </a:ext>
            </a:extLst>
          </p:cNvPr>
          <p:cNvSpPr/>
          <p:nvPr/>
        </p:nvSpPr>
        <p:spPr>
          <a:xfrm>
            <a:off x="4135562" y="2388843"/>
            <a:ext cx="1135168" cy="1135168"/>
          </a:xfrm>
          <a:prstGeom prst="ellipse">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3600" b="1"/>
              <a:t>2</a:t>
            </a:r>
          </a:p>
        </p:txBody>
      </p:sp>
      <p:sp>
        <p:nvSpPr>
          <p:cNvPr id="18" name="Rectangle 17">
            <a:extLst>
              <a:ext uri="{FF2B5EF4-FFF2-40B4-BE49-F238E27FC236}">
                <a16:creationId xmlns:a16="http://schemas.microsoft.com/office/drawing/2014/main" id="{8DF29942-4CAB-2166-C0E4-7D4F3A4B2F70}"/>
              </a:ext>
            </a:extLst>
          </p:cNvPr>
          <p:cNvSpPr/>
          <p:nvPr/>
        </p:nvSpPr>
        <p:spPr>
          <a:xfrm>
            <a:off x="3727789" y="3669957"/>
            <a:ext cx="1950714" cy="2828043"/>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lIns="91440" tIns="45720" rIns="91440" bIns="45720" rtlCol="0" anchor="ctr"/>
          <a:lstStyle/>
          <a:p>
            <a:pPr algn="ctr"/>
            <a:r>
              <a:rPr lang="en-AU" sz="1800" dirty="0">
                <a:solidFill>
                  <a:srgbClr val="002664"/>
                </a:solidFill>
              </a:rPr>
              <a:t>The mobile phone will then need to stay out of sight throughout the day and cannot receive or send calls or messages.</a:t>
            </a:r>
          </a:p>
        </p:txBody>
      </p:sp>
      <p:sp>
        <p:nvSpPr>
          <p:cNvPr id="19" name="Oval 18">
            <a:extLst>
              <a:ext uri="{FF2B5EF4-FFF2-40B4-BE49-F238E27FC236}">
                <a16:creationId xmlns:a16="http://schemas.microsoft.com/office/drawing/2014/main" id="{91F03C27-0756-D402-6C02-17C4FFA3C071}"/>
              </a:ext>
            </a:extLst>
          </p:cNvPr>
          <p:cNvSpPr/>
          <p:nvPr/>
        </p:nvSpPr>
        <p:spPr>
          <a:xfrm>
            <a:off x="6897570" y="2388843"/>
            <a:ext cx="1135168" cy="1135168"/>
          </a:xfrm>
          <a:prstGeom prst="ellipse">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3600" b="1"/>
              <a:t>3</a:t>
            </a:r>
          </a:p>
        </p:txBody>
      </p:sp>
      <p:sp>
        <p:nvSpPr>
          <p:cNvPr id="20" name="Rectangle 19">
            <a:extLst>
              <a:ext uri="{FF2B5EF4-FFF2-40B4-BE49-F238E27FC236}">
                <a16:creationId xmlns:a16="http://schemas.microsoft.com/office/drawing/2014/main" id="{2FF709F7-683A-B6CD-30B1-119515D74220}"/>
              </a:ext>
            </a:extLst>
          </p:cNvPr>
          <p:cNvSpPr/>
          <p:nvPr/>
        </p:nvSpPr>
        <p:spPr>
          <a:xfrm>
            <a:off x="6489797" y="3669957"/>
            <a:ext cx="1950714" cy="2828043"/>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lIns="91440" tIns="45720" rIns="91440" bIns="45720" rtlCol="0" anchor="ctr"/>
          <a:lstStyle/>
          <a:p>
            <a:pPr algn="ctr"/>
            <a:r>
              <a:rPr lang="en-US" sz="1800" dirty="0">
                <a:solidFill>
                  <a:srgbClr val="002664"/>
                </a:solidFill>
              </a:rPr>
              <a:t>Your child retains responsibility for their mobile phone.</a:t>
            </a:r>
          </a:p>
        </p:txBody>
      </p:sp>
      <p:sp>
        <p:nvSpPr>
          <p:cNvPr id="22" name="Oval 21">
            <a:extLst>
              <a:ext uri="{FF2B5EF4-FFF2-40B4-BE49-F238E27FC236}">
                <a16:creationId xmlns:a16="http://schemas.microsoft.com/office/drawing/2014/main" id="{2A44E659-CE60-2095-41B2-835F95DEAC87}"/>
              </a:ext>
            </a:extLst>
          </p:cNvPr>
          <p:cNvSpPr/>
          <p:nvPr/>
        </p:nvSpPr>
        <p:spPr>
          <a:xfrm>
            <a:off x="9655327" y="2388843"/>
            <a:ext cx="1135168" cy="113516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t>4</a:t>
            </a:r>
          </a:p>
        </p:txBody>
      </p:sp>
      <p:sp>
        <p:nvSpPr>
          <p:cNvPr id="23" name="Rectangle 22">
            <a:extLst>
              <a:ext uri="{FF2B5EF4-FFF2-40B4-BE49-F238E27FC236}">
                <a16:creationId xmlns:a16="http://schemas.microsoft.com/office/drawing/2014/main" id="{8874931F-64F8-3FAA-95FF-9AB8875AF184}"/>
              </a:ext>
            </a:extLst>
          </p:cNvPr>
          <p:cNvSpPr/>
          <p:nvPr/>
        </p:nvSpPr>
        <p:spPr>
          <a:xfrm>
            <a:off x="9247554" y="3669957"/>
            <a:ext cx="1950714" cy="2828043"/>
          </a:xfrm>
          <a:prstGeom prst="rect">
            <a:avLst/>
          </a:prstGeom>
          <a:solidFill>
            <a:schemeClr val="accent1"/>
          </a:solidFill>
          <a:ln>
            <a:noFill/>
          </a:ln>
        </p:spPr>
        <p:style>
          <a:lnRef idx="2">
            <a:schemeClr val="accent3">
              <a:shade val="15000"/>
            </a:schemeClr>
          </a:lnRef>
          <a:fillRef idx="1">
            <a:schemeClr val="accent3"/>
          </a:fillRef>
          <a:effectRef idx="0">
            <a:schemeClr val="accent3"/>
          </a:effectRef>
          <a:fontRef idx="minor">
            <a:schemeClr val="lt1"/>
          </a:fontRef>
        </p:style>
        <p:txBody>
          <a:bodyPr lIns="91440" tIns="45720" rIns="91440" bIns="45720" rtlCol="0" anchor="ctr"/>
          <a:lstStyle/>
          <a:p>
            <a:pPr algn="ctr"/>
            <a:r>
              <a:rPr kumimoji="0" lang="en-US" sz="1800" b="0" i="0" u="none" strike="noStrike" kern="1200" cap="none" spc="0" normalizeH="0" baseline="0" noProof="0" dirty="0">
                <a:ln>
                  <a:noFill/>
                </a:ln>
                <a:solidFill>
                  <a:srgbClr val="FFFFFF"/>
                </a:solidFill>
                <a:effectLst/>
                <a:uLnTx/>
                <a:uFillTx/>
                <a:latin typeface="Public Sans"/>
                <a:ea typeface="+mn-ea"/>
                <a:cs typeface="+mn-cs"/>
              </a:rPr>
              <a:t>After leaving the school premises, your child is able to switch on their </a:t>
            </a:r>
            <a:r>
              <a:rPr lang="en-US" sz="1800" dirty="0">
                <a:solidFill>
                  <a:srgbClr val="FFFFFF"/>
                </a:solidFill>
                <a:latin typeface="Public Sans"/>
              </a:rPr>
              <a:t>mobile phone. </a:t>
            </a:r>
            <a:endParaRPr kumimoji="0" lang="en-US" sz="1800" b="0" i="0" u="none" strike="noStrike" kern="1200" cap="none" spc="0" normalizeH="0" baseline="0" noProof="0" dirty="0">
              <a:ln>
                <a:noFill/>
              </a:ln>
              <a:solidFill>
                <a:srgbClr val="FFFFFF"/>
              </a:solidFill>
              <a:effectLst/>
              <a:uLnTx/>
              <a:uFillTx/>
              <a:latin typeface="Public Sans"/>
              <a:ea typeface="+mn-ea"/>
              <a:cs typeface="+mn-cs"/>
            </a:endParaRPr>
          </a:p>
        </p:txBody>
      </p:sp>
    </p:spTree>
    <p:extLst>
      <p:ext uri="{BB962C8B-B14F-4D97-AF65-F5344CB8AC3E}">
        <p14:creationId xmlns:p14="http://schemas.microsoft.com/office/powerpoint/2010/main" val="26317808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2ECF6AFB-49EA-463D-9902-A7CB1D4DA94E}"/>
              </a:ext>
            </a:extLst>
          </p:cNvPr>
          <p:cNvSpPr>
            <a:spLocks noGrp="1"/>
          </p:cNvSpPr>
          <p:nvPr>
            <p:ph type="title"/>
          </p:nvPr>
        </p:nvSpPr>
        <p:spPr/>
        <p:txBody>
          <a:bodyPr/>
          <a:lstStyle/>
          <a:p>
            <a:r>
              <a:rPr lang="en-US"/>
              <a:t>Key questions</a:t>
            </a:r>
            <a:endParaRPr lang="en-AU"/>
          </a:p>
        </p:txBody>
      </p:sp>
      <p:sp>
        <p:nvSpPr>
          <p:cNvPr id="14" name="Text Placeholder 13">
            <a:extLst>
              <a:ext uri="{FF2B5EF4-FFF2-40B4-BE49-F238E27FC236}">
                <a16:creationId xmlns:a16="http://schemas.microsoft.com/office/drawing/2014/main" id="{3D0B714E-85CB-401D-80F2-9FA56184471F}"/>
              </a:ext>
            </a:extLst>
          </p:cNvPr>
          <p:cNvSpPr>
            <a:spLocks noGrp="1"/>
          </p:cNvSpPr>
          <p:nvPr>
            <p:ph type="body" sz="quarter" idx="13"/>
          </p:nvPr>
        </p:nvSpPr>
        <p:spPr>
          <a:xfrm>
            <a:off x="360363" y="2285999"/>
            <a:ext cx="3671888" cy="3669958"/>
          </a:xfrm>
        </p:spPr>
        <p:txBody>
          <a:bodyPr vert="horz" lIns="0" tIns="0" rIns="0" bIns="0" numCol="1" spcCol="180000" rtlCol="0" anchor="t">
            <a:normAutofit/>
          </a:bodyPr>
          <a:lstStyle/>
          <a:p>
            <a:pPr>
              <a:lnSpc>
                <a:spcPts val="2600"/>
              </a:lnSpc>
            </a:pPr>
            <a:r>
              <a:rPr lang="en-US" sz="1800" dirty="0"/>
              <a:t>We know this is a big change and we are here to answer your questions! </a:t>
            </a:r>
            <a:endParaRPr lang="en-US" sz="1800"/>
          </a:p>
          <a:p>
            <a:pPr marL="0" lvl="0" indent="0">
              <a:lnSpc>
                <a:spcPts val="2600"/>
              </a:lnSpc>
              <a:spcBef>
                <a:spcPct val="0"/>
              </a:spcBef>
            </a:pPr>
            <a:r>
              <a:rPr lang="en-US" sz="1800" dirty="0"/>
              <a:t>But first, let's go through some commonly asked questions.</a:t>
            </a:r>
          </a:p>
        </p:txBody>
      </p:sp>
      <p:sp>
        <p:nvSpPr>
          <p:cNvPr id="5" name="Slide Number Placeholder 4">
            <a:extLst>
              <a:ext uri="{FF2B5EF4-FFF2-40B4-BE49-F238E27FC236}">
                <a16:creationId xmlns:a16="http://schemas.microsoft.com/office/drawing/2014/main" id="{D9B51B8C-132B-49F6-9610-14E609099D52}"/>
              </a:ext>
            </a:extLst>
          </p:cNvPr>
          <p:cNvSpPr>
            <a:spLocks noGrp="1"/>
          </p:cNvSpPr>
          <p:nvPr>
            <p:ph type="sldNum" sz="quarter" idx="15"/>
          </p:nvPr>
        </p:nvSpPr>
        <p:spPr/>
        <p:txBody>
          <a:bodyPr/>
          <a:lstStyle/>
          <a:p>
            <a:fld id="{10A01DC5-1685-4615-8240-15192985C6A2}" type="slidenum">
              <a:rPr lang="en-AU" smtClean="0"/>
              <a:pPr/>
              <a:t>6</a:t>
            </a:fld>
            <a:endParaRPr lang="en-AU"/>
          </a:p>
        </p:txBody>
      </p:sp>
      <p:sp>
        <p:nvSpPr>
          <p:cNvPr id="16" name="TextBox 15">
            <a:extLst>
              <a:ext uri="{FF2B5EF4-FFF2-40B4-BE49-F238E27FC236}">
                <a16:creationId xmlns:a16="http://schemas.microsoft.com/office/drawing/2014/main" id="{EDCD2ED4-AF6D-A31E-DC85-6BE262B3AD29}"/>
              </a:ext>
            </a:extLst>
          </p:cNvPr>
          <p:cNvSpPr txBox="1"/>
          <p:nvPr/>
        </p:nvSpPr>
        <p:spPr>
          <a:xfrm>
            <a:off x="12750394" y="1199693"/>
            <a:ext cx="0" cy="0"/>
          </a:xfrm>
          <a:prstGeom prst="rect">
            <a:avLst/>
          </a:prstGeom>
          <a:noFill/>
        </p:spPr>
        <p:txBody>
          <a:bodyPr wrap="none" lIns="0" tIns="0" rIns="0" bIns="0" rtlCol="0">
            <a:noAutofit/>
          </a:bodyPr>
          <a:lstStyle/>
          <a:p>
            <a:pPr algn="l"/>
            <a:endParaRPr lang="en-US" sz="1800"/>
          </a:p>
        </p:txBody>
      </p:sp>
      <p:pic>
        <p:nvPicPr>
          <p:cNvPr id="9" name="Picture 8" descr="A picture containing person, clothing, human face, child&#10;&#10;Description automatically generated">
            <a:extLst>
              <a:ext uri="{FF2B5EF4-FFF2-40B4-BE49-F238E27FC236}">
                <a16:creationId xmlns:a16="http://schemas.microsoft.com/office/drawing/2014/main" id="{4CD67721-BFDB-8A93-810A-DF070543C3A7}"/>
              </a:ext>
            </a:extLst>
          </p:cNvPr>
          <p:cNvPicPr>
            <a:picLocks noChangeAspect="1"/>
          </p:cNvPicPr>
          <p:nvPr/>
        </p:nvPicPr>
        <p:blipFill rotWithShape="1">
          <a:blip r:embed="rId2">
            <a:extLst>
              <a:ext uri="{28A0092B-C50C-407E-A947-70E740481C1C}">
                <a14:useLocalDpi xmlns:a14="http://schemas.microsoft.com/office/drawing/2010/main" val="0"/>
              </a:ext>
            </a:extLst>
          </a:blip>
          <a:srcRect l="13377" r="35263"/>
          <a:stretch/>
        </p:blipFill>
        <p:spPr>
          <a:xfrm>
            <a:off x="4503501" y="1769048"/>
            <a:ext cx="3289465" cy="4268235"/>
          </a:xfrm>
          <a:prstGeom prst="rect">
            <a:avLst/>
          </a:prstGeom>
        </p:spPr>
      </p:pic>
      <p:pic>
        <p:nvPicPr>
          <p:cNvPr id="7" name="Content Placeholder 6" descr="A group of students working on a computer&#10;&#10;Description automatically generated with low confidence">
            <a:extLst>
              <a:ext uri="{FF2B5EF4-FFF2-40B4-BE49-F238E27FC236}">
                <a16:creationId xmlns:a16="http://schemas.microsoft.com/office/drawing/2014/main" id="{34C9B4D3-DDAB-7DF9-FB44-240FC5EFE1AE}"/>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21182" r="19618"/>
          <a:stretch/>
        </p:blipFill>
        <p:spPr>
          <a:xfrm>
            <a:off x="8054731" y="1769048"/>
            <a:ext cx="3789269" cy="4268235"/>
          </a:xfrm>
        </p:spPr>
      </p:pic>
    </p:spTree>
    <p:extLst>
      <p:ext uri="{BB962C8B-B14F-4D97-AF65-F5344CB8AC3E}">
        <p14:creationId xmlns:p14="http://schemas.microsoft.com/office/powerpoint/2010/main" val="39700860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9F48831-15FB-4070-B2C4-DAFE7D9BBB32}"/>
              </a:ext>
            </a:extLst>
          </p:cNvPr>
          <p:cNvSpPr>
            <a:spLocks noGrp="1"/>
          </p:cNvSpPr>
          <p:nvPr>
            <p:ph type="sldNum" sz="quarter" idx="16"/>
          </p:nvPr>
        </p:nvSpPr>
        <p:spPr/>
        <p:txBody>
          <a:bodyPr/>
          <a:lstStyle/>
          <a:p>
            <a:fld id="{10A01DC5-1685-4615-8240-15192985C6A2}" type="slidenum">
              <a:rPr lang="en-AU" smtClean="0"/>
              <a:pPr/>
              <a:t>7</a:t>
            </a:fld>
            <a:endParaRPr lang="en-AU"/>
          </a:p>
        </p:txBody>
      </p:sp>
      <p:sp>
        <p:nvSpPr>
          <p:cNvPr id="3" name="TextBox 2">
            <a:extLst>
              <a:ext uri="{FF2B5EF4-FFF2-40B4-BE49-F238E27FC236}">
                <a16:creationId xmlns:a16="http://schemas.microsoft.com/office/drawing/2014/main" id="{5573DBA7-B4E5-9AA2-3D88-7D5C879E0C33}"/>
              </a:ext>
            </a:extLst>
          </p:cNvPr>
          <p:cNvSpPr txBox="1"/>
          <p:nvPr/>
        </p:nvSpPr>
        <p:spPr>
          <a:xfrm>
            <a:off x="74141" y="1902941"/>
            <a:ext cx="0" cy="0"/>
          </a:xfrm>
          <a:prstGeom prst="rect">
            <a:avLst/>
          </a:prstGeom>
          <a:noFill/>
        </p:spPr>
        <p:txBody>
          <a:bodyPr wrap="none" lIns="0" tIns="0" rIns="0" bIns="0" rtlCol="0">
            <a:noAutofit/>
          </a:bodyPr>
          <a:lstStyle/>
          <a:p>
            <a:pPr algn="l"/>
            <a:endParaRPr lang="en-US" sz="1800"/>
          </a:p>
        </p:txBody>
      </p:sp>
      <p:sp>
        <p:nvSpPr>
          <p:cNvPr id="16" name="Oval Callout 15">
            <a:extLst>
              <a:ext uri="{FF2B5EF4-FFF2-40B4-BE49-F238E27FC236}">
                <a16:creationId xmlns:a16="http://schemas.microsoft.com/office/drawing/2014/main" id="{1DA38CFB-8E12-0C64-591E-2AA0A0659B2A}"/>
              </a:ext>
            </a:extLst>
          </p:cNvPr>
          <p:cNvSpPr/>
          <p:nvPr/>
        </p:nvSpPr>
        <p:spPr>
          <a:xfrm>
            <a:off x="3367350" y="276788"/>
            <a:ext cx="3309552" cy="2849791"/>
          </a:xfrm>
          <a:prstGeom prst="wedgeEllipseCallout">
            <a:avLst/>
          </a:prstGeom>
          <a:ln>
            <a:noFill/>
          </a:ln>
        </p:spPr>
        <p:style>
          <a:lnRef idx="2">
            <a:schemeClr val="accent2">
              <a:shade val="15000"/>
            </a:schemeClr>
          </a:lnRef>
          <a:fillRef idx="1">
            <a:schemeClr val="accent2"/>
          </a:fillRef>
          <a:effectRef idx="0">
            <a:schemeClr val="accent2"/>
          </a:effectRef>
          <a:fontRef idx="minor">
            <a:schemeClr val="lt1"/>
          </a:fontRef>
        </p:style>
        <p:txBody>
          <a:bodyPr lIns="91440" tIns="45720" rIns="91440" bIns="45720" rtlCol="0" anchor="ctr"/>
          <a:lstStyle/>
          <a:p>
            <a:pPr algn="ctr"/>
            <a:r>
              <a:rPr lang="en-US" sz="2400">
                <a:solidFill>
                  <a:schemeClr val="bg1"/>
                </a:solidFill>
              </a:rPr>
              <a:t>A call can be placed directly to the school in an emergency</a:t>
            </a:r>
            <a:r>
              <a:rPr lang="en-US">
                <a:solidFill>
                  <a:schemeClr val="bg1"/>
                </a:solidFill>
              </a:rPr>
              <a:t>.</a:t>
            </a:r>
            <a:endParaRPr lang="en-US" sz="2400">
              <a:solidFill>
                <a:schemeClr val="bg1"/>
              </a:solidFill>
            </a:endParaRPr>
          </a:p>
        </p:txBody>
      </p:sp>
      <p:sp>
        <p:nvSpPr>
          <p:cNvPr id="17" name="Oval Callout 16">
            <a:extLst>
              <a:ext uri="{FF2B5EF4-FFF2-40B4-BE49-F238E27FC236}">
                <a16:creationId xmlns:a16="http://schemas.microsoft.com/office/drawing/2014/main" id="{64E01D05-3300-36E7-1054-93EFB4DFD0E1}"/>
              </a:ext>
            </a:extLst>
          </p:cNvPr>
          <p:cNvSpPr/>
          <p:nvPr/>
        </p:nvSpPr>
        <p:spPr>
          <a:xfrm flipH="1">
            <a:off x="280147" y="579209"/>
            <a:ext cx="3309552" cy="2849791"/>
          </a:xfrm>
          <a:prstGeom prst="wedgeEllipseCallou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a:solidFill>
                  <a:schemeClr val="bg1"/>
                </a:solidFill>
                <a:latin typeface="+mj-lt"/>
              </a:rPr>
              <a:t>What if I need to contact my child?</a:t>
            </a:r>
            <a:endParaRPr lang="en-US">
              <a:solidFill>
                <a:schemeClr val="bg1"/>
              </a:solidFill>
              <a:latin typeface="+mj-lt"/>
            </a:endParaRPr>
          </a:p>
        </p:txBody>
      </p:sp>
      <p:sp>
        <p:nvSpPr>
          <p:cNvPr id="18" name="Oval Callout 17">
            <a:extLst>
              <a:ext uri="{FF2B5EF4-FFF2-40B4-BE49-F238E27FC236}">
                <a16:creationId xmlns:a16="http://schemas.microsoft.com/office/drawing/2014/main" id="{C0A1A972-A3A3-3A32-1F7B-276DB75AA1D5}"/>
              </a:ext>
            </a:extLst>
          </p:cNvPr>
          <p:cNvSpPr/>
          <p:nvPr/>
        </p:nvSpPr>
        <p:spPr>
          <a:xfrm>
            <a:off x="7546310" y="3143132"/>
            <a:ext cx="3577690" cy="3080679"/>
          </a:xfrm>
          <a:prstGeom prst="wedgeEllipseCallout">
            <a:avLst/>
          </a:prstGeom>
          <a:ln>
            <a:noFill/>
          </a:ln>
        </p:spPr>
        <p:style>
          <a:lnRef idx="2">
            <a:schemeClr val="accent6">
              <a:shade val="15000"/>
            </a:schemeClr>
          </a:lnRef>
          <a:fillRef idx="1">
            <a:schemeClr val="accent6"/>
          </a:fillRef>
          <a:effectRef idx="0">
            <a:schemeClr val="accent6"/>
          </a:effectRef>
          <a:fontRef idx="minor">
            <a:schemeClr val="lt1"/>
          </a:fontRef>
        </p:style>
        <p:txBody>
          <a:bodyPr lIns="91440" tIns="45720" rIns="91440" bIns="45720" rtlCol="0" anchor="ctr"/>
          <a:lstStyle/>
          <a:p>
            <a:pPr algn="ctr">
              <a:lnSpc>
                <a:spcPts val="2600"/>
              </a:lnSpc>
              <a:spcBef>
                <a:spcPct val="0"/>
              </a:spcBef>
            </a:pPr>
            <a:r>
              <a:rPr lang="en-US" sz="2400" dirty="0">
                <a:solidFill>
                  <a:schemeClr val="tx1"/>
                </a:solidFill>
              </a:rPr>
              <a:t>As your child retains their </a:t>
            </a:r>
            <a:r>
              <a:rPr lang="en-US" dirty="0">
                <a:solidFill>
                  <a:schemeClr val="tx1"/>
                </a:solidFill>
              </a:rPr>
              <a:t>mobile phone throughout</a:t>
            </a:r>
            <a:r>
              <a:rPr lang="en-US" sz="2400" dirty="0">
                <a:solidFill>
                  <a:schemeClr val="tx1"/>
                </a:solidFill>
              </a:rPr>
              <a:t> the day, they remain responsible</a:t>
            </a:r>
            <a:r>
              <a:rPr lang="en-US" dirty="0">
                <a:solidFill>
                  <a:schemeClr val="tx1"/>
                </a:solidFill>
              </a:rPr>
              <a:t>.</a:t>
            </a:r>
            <a:endParaRPr lang="en-US" sz="2400" dirty="0">
              <a:solidFill>
                <a:schemeClr val="tx1"/>
              </a:solidFill>
            </a:endParaRPr>
          </a:p>
        </p:txBody>
      </p:sp>
      <p:sp>
        <p:nvSpPr>
          <p:cNvPr id="19" name="Oval Callout 18">
            <a:extLst>
              <a:ext uri="{FF2B5EF4-FFF2-40B4-BE49-F238E27FC236}">
                <a16:creationId xmlns:a16="http://schemas.microsoft.com/office/drawing/2014/main" id="{B5F9D405-E4CA-E0AA-FBF1-9E090F3B471E}"/>
              </a:ext>
            </a:extLst>
          </p:cNvPr>
          <p:cNvSpPr/>
          <p:nvPr/>
        </p:nvSpPr>
        <p:spPr>
          <a:xfrm flipH="1">
            <a:off x="4480789" y="3429000"/>
            <a:ext cx="3309552" cy="2849791"/>
          </a:xfrm>
          <a:prstGeom prst="wedgeEllipseCallout">
            <a:avLst/>
          </a:prstGeom>
          <a:solidFill>
            <a:srgbClr val="630019"/>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AU" sz="2400" dirty="0">
                <a:solidFill>
                  <a:schemeClr val="bg1"/>
                </a:solidFill>
              </a:rPr>
              <a:t>Who is responsible for the </a:t>
            </a:r>
            <a:r>
              <a:rPr lang="en-AU" dirty="0">
                <a:solidFill>
                  <a:schemeClr val="bg1"/>
                </a:solidFill>
              </a:rPr>
              <a:t>mobile phone</a:t>
            </a:r>
            <a:r>
              <a:rPr lang="en-AU" sz="2400" dirty="0">
                <a:solidFill>
                  <a:schemeClr val="bg1"/>
                </a:solidFill>
              </a:rPr>
              <a:t>?</a:t>
            </a:r>
            <a:endParaRPr lang="en-US" dirty="0">
              <a:solidFill>
                <a:schemeClr val="bg1"/>
              </a:solidFill>
              <a:latin typeface="+mj-lt"/>
            </a:endParaRPr>
          </a:p>
        </p:txBody>
      </p:sp>
    </p:spTree>
    <p:extLst>
      <p:ext uri="{BB962C8B-B14F-4D97-AF65-F5344CB8AC3E}">
        <p14:creationId xmlns:p14="http://schemas.microsoft.com/office/powerpoint/2010/main" val="23112021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9F48831-15FB-4070-B2C4-DAFE7D9BBB32}"/>
              </a:ext>
            </a:extLst>
          </p:cNvPr>
          <p:cNvSpPr>
            <a:spLocks noGrp="1"/>
          </p:cNvSpPr>
          <p:nvPr>
            <p:ph type="sldNum" sz="quarter" idx="16"/>
          </p:nvPr>
        </p:nvSpPr>
        <p:spPr/>
        <p:txBody>
          <a:bodyPr/>
          <a:lstStyle/>
          <a:p>
            <a:fld id="{10A01DC5-1685-4615-8240-15192985C6A2}" type="slidenum">
              <a:rPr lang="en-AU" smtClean="0"/>
              <a:pPr/>
              <a:t>8</a:t>
            </a:fld>
            <a:endParaRPr lang="en-AU"/>
          </a:p>
        </p:txBody>
      </p:sp>
      <p:sp>
        <p:nvSpPr>
          <p:cNvPr id="3" name="TextBox 2">
            <a:extLst>
              <a:ext uri="{FF2B5EF4-FFF2-40B4-BE49-F238E27FC236}">
                <a16:creationId xmlns:a16="http://schemas.microsoft.com/office/drawing/2014/main" id="{5573DBA7-B4E5-9AA2-3D88-7D5C879E0C33}"/>
              </a:ext>
            </a:extLst>
          </p:cNvPr>
          <p:cNvSpPr txBox="1"/>
          <p:nvPr/>
        </p:nvSpPr>
        <p:spPr>
          <a:xfrm>
            <a:off x="74141" y="1902941"/>
            <a:ext cx="0" cy="0"/>
          </a:xfrm>
          <a:prstGeom prst="rect">
            <a:avLst/>
          </a:prstGeom>
          <a:noFill/>
        </p:spPr>
        <p:txBody>
          <a:bodyPr wrap="none" lIns="0" tIns="0" rIns="0" bIns="0" rtlCol="0">
            <a:noAutofit/>
          </a:bodyPr>
          <a:lstStyle/>
          <a:p>
            <a:pPr algn="l"/>
            <a:endParaRPr lang="en-US" sz="1800"/>
          </a:p>
        </p:txBody>
      </p:sp>
      <p:sp>
        <p:nvSpPr>
          <p:cNvPr id="2" name="Rounded Rectangular Callout 1">
            <a:extLst>
              <a:ext uri="{FF2B5EF4-FFF2-40B4-BE49-F238E27FC236}">
                <a16:creationId xmlns:a16="http://schemas.microsoft.com/office/drawing/2014/main" id="{4AC97404-AB79-6FF5-5C09-1ED9BD3A03B7}"/>
              </a:ext>
            </a:extLst>
          </p:cNvPr>
          <p:cNvSpPr/>
          <p:nvPr/>
        </p:nvSpPr>
        <p:spPr>
          <a:xfrm>
            <a:off x="404377" y="410234"/>
            <a:ext cx="2945501" cy="2265770"/>
          </a:xfrm>
          <a:prstGeom prst="wedgeRoundRectCallou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a:solidFill>
                  <a:schemeClr val="bg1"/>
                </a:solidFill>
              </a:rPr>
              <a:t>Are there any exemptions?</a:t>
            </a:r>
            <a:endParaRPr lang="en-US">
              <a:solidFill>
                <a:schemeClr val="bg1"/>
              </a:solidFill>
            </a:endParaRPr>
          </a:p>
        </p:txBody>
      </p:sp>
      <p:sp>
        <p:nvSpPr>
          <p:cNvPr id="5" name="Rounded Rectangular Callout 4">
            <a:extLst>
              <a:ext uri="{FF2B5EF4-FFF2-40B4-BE49-F238E27FC236}">
                <a16:creationId xmlns:a16="http://schemas.microsoft.com/office/drawing/2014/main" id="{F3E43656-47B8-1329-1EE6-A2F601DF83D6}"/>
              </a:ext>
            </a:extLst>
          </p:cNvPr>
          <p:cNvSpPr/>
          <p:nvPr/>
        </p:nvSpPr>
        <p:spPr>
          <a:xfrm flipH="1">
            <a:off x="2381087" y="2221262"/>
            <a:ext cx="3246258" cy="2638005"/>
          </a:xfrm>
          <a:prstGeom prst="wedgeRoundRectCallout">
            <a:avLst/>
          </a:prstGeom>
          <a:ln>
            <a:noFill/>
          </a:ln>
        </p:spPr>
        <p:style>
          <a:lnRef idx="2">
            <a:schemeClr val="accent2">
              <a:shade val="15000"/>
            </a:schemeClr>
          </a:lnRef>
          <a:fillRef idx="1">
            <a:schemeClr val="accent2"/>
          </a:fillRef>
          <a:effectRef idx="0">
            <a:schemeClr val="accent2"/>
          </a:effectRef>
          <a:fontRef idx="minor">
            <a:schemeClr val="lt1"/>
          </a:fontRef>
        </p:style>
        <p:txBody>
          <a:bodyPr lIns="91440" tIns="45720" rIns="91440" bIns="45720" rtlCol="0" anchor="ctr"/>
          <a:lstStyle/>
          <a:p>
            <a:pPr algn="ctr"/>
            <a:r>
              <a:rPr lang="en-US" sz="2400" dirty="0">
                <a:solidFill>
                  <a:schemeClr val="bg1"/>
                </a:solidFill>
              </a:rPr>
              <a:t>Exemptions will be made for </a:t>
            </a:r>
            <a:r>
              <a:rPr lang="en-US" dirty="0">
                <a:solidFill>
                  <a:schemeClr val="bg1"/>
                </a:solidFill>
              </a:rPr>
              <a:t>mobile phones that</a:t>
            </a:r>
            <a:r>
              <a:rPr lang="en-US" sz="2400" dirty="0">
                <a:solidFill>
                  <a:schemeClr val="bg1"/>
                </a:solidFill>
              </a:rPr>
              <a:t> are required for medical or learning requirements</a:t>
            </a:r>
            <a:r>
              <a:rPr lang="en-US" dirty="0">
                <a:solidFill>
                  <a:schemeClr val="bg1"/>
                </a:solidFill>
              </a:rPr>
              <a:t>.</a:t>
            </a:r>
          </a:p>
        </p:txBody>
      </p:sp>
      <p:sp>
        <p:nvSpPr>
          <p:cNvPr id="6" name="Rounded Rectangular Callout 5">
            <a:extLst>
              <a:ext uri="{FF2B5EF4-FFF2-40B4-BE49-F238E27FC236}">
                <a16:creationId xmlns:a16="http://schemas.microsoft.com/office/drawing/2014/main" id="{F2A0A545-457B-AC71-9B36-9BECC72C5FB7}"/>
              </a:ext>
            </a:extLst>
          </p:cNvPr>
          <p:cNvSpPr/>
          <p:nvPr/>
        </p:nvSpPr>
        <p:spPr>
          <a:xfrm>
            <a:off x="5948978" y="983181"/>
            <a:ext cx="3083066" cy="2476162"/>
          </a:xfrm>
          <a:prstGeom prst="wedgeRoundRectCallout">
            <a:avLst/>
          </a:prstGeom>
          <a:solidFill>
            <a:srgbClr val="6300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a:solidFill>
                  <a:schemeClr val="bg1"/>
                </a:solidFill>
              </a:rPr>
              <a:t>What </a:t>
            </a:r>
            <a:r>
              <a:rPr lang="en-AU">
                <a:solidFill>
                  <a:schemeClr val="bg1"/>
                </a:solidFill>
              </a:rPr>
              <a:t>devices are</a:t>
            </a:r>
            <a:r>
              <a:rPr lang="en-AU" sz="2400">
                <a:solidFill>
                  <a:schemeClr val="bg1"/>
                </a:solidFill>
              </a:rPr>
              <a:t> covered as part of this strategy?</a:t>
            </a:r>
            <a:endParaRPr lang="en-US">
              <a:solidFill>
                <a:schemeClr val="bg1"/>
              </a:solidFill>
            </a:endParaRPr>
          </a:p>
        </p:txBody>
      </p:sp>
      <p:sp>
        <p:nvSpPr>
          <p:cNvPr id="7" name="Rounded Rectangular Callout 6">
            <a:extLst>
              <a:ext uri="{FF2B5EF4-FFF2-40B4-BE49-F238E27FC236}">
                <a16:creationId xmlns:a16="http://schemas.microsoft.com/office/drawing/2014/main" id="{7F59F3CF-B7C6-D59A-D5A7-19417FDF133B}"/>
              </a:ext>
            </a:extLst>
          </p:cNvPr>
          <p:cNvSpPr/>
          <p:nvPr/>
        </p:nvSpPr>
        <p:spPr>
          <a:xfrm flipH="1">
            <a:off x="8437433" y="2791751"/>
            <a:ext cx="3633324" cy="3002146"/>
          </a:xfrm>
          <a:prstGeom prst="wedgeRoundRectCallout">
            <a:avLst/>
          </a:prstGeom>
          <a:solidFill>
            <a:srgbClr val="F6ACB6"/>
          </a:solidFill>
          <a:ln>
            <a:noFill/>
          </a:ln>
        </p:spPr>
        <p:style>
          <a:lnRef idx="2">
            <a:schemeClr val="accent2">
              <a:shade val="15000"/>
            </a:schemeClr>
          </a:lnRef>
          <a:fillRef idx="1">
            <a:schemeClr val="accent2"/>
          </a:fillRef>
          <a:effectRef idx="0">
            <a:schemeClr val="accent2"/>
          </a:effectRef>
          <a:fontRef idx="minor">
            <a:schemeClr val="lt1"/>
          </a:fontRef>
        </p:style>
        <p:txBody>
          <a:bodyPr lIns="91440" tIns="45720" rIns="91440" bIns="45720" rtlCol="0" anchor="ctr"/>
          <a:lstStyle/>
          <a:p>
            <a:pPr indent="-393065" algn="ctr">
              <a:lnSpc>
                <a:spcPts val="2600"/>
              </a:lnSpc>
            </a:pPr>
            <a:r>
              <a:rPr lang="en-US" sz="2400">
                <a:solidFill>
                  <a:schemeClr val="tx1"/>
                </a:solidFill>
              </a:rPr>
              <a:t>Mobile </a:t>
            </a:r>
            <a:r>
              <a:rPr lang="en-US">
                <a:solidFill>
                  <a:schemeClr val="tx1"/>
                </a:solidFill>
              </a:rPr>
              <a:t>phones are the focus.</a:t>
            </a:r>
          </a:p>
        </p:txBody>
      </p:sp>
    </p:spTree>
    <p:extLst>
      <p:ext uri="{BB962C8B-B14F-4D97-AF65-F5344CB8AC3E}">
        <p14:creationId xmlns:p14="http://schemas.microsoft.com/office/powerpoint/2010/main" val="7816525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9F48831-15FB-4070-B2C4-DAFE7D9BBB32}"/>
              </a:ext>
            </a:extLst>
          </p:cNvPr>
          <p:cNvSpPr>
            <a:spLocks noGrp="1"/>
          </p:cNvSpPr>
          <p:nvPr>
            <p:ph type="sldNum" sz="quarter" idx="16"/>
          </p:nvPr>
        </p:nvSpPr>
        <p:spPr/>
        <p:txBody>
          <a:bodyPr/>
          <a:lstStyle/>
          <a:p>
            <a:fld id="{10A01DC5-1685-4615-8240-15192985C6A2}" type="slidenum">
              <a:rPr lang="en-AU" smtClean="0"/>
              <a:pPr/>
              <a:t>9</a:t>
            </a:fld>
            <a:endParaRPr lang="en-AU"/>
          </a:p>
        </p:txBody>
      </p:sp>
      <p:sp>
        <p:nvSpPr>
          <p:cNvPr id="3" name="TextBox 2">
            <a:extLst>
              <a:ext uri="{FF2B5EF4-FFF2-40B4-BE49-F238E27FC236}">
                <a16:creationId xmlns:a16="http://schemas.microsoft.com/office/drawing/2014/main" id="{5573DBA7-B4E5-9AA2-3D88-7D5C879E0C33}"/>
              </a:ext>
            </a:extLst>
          </p:cNvPr>
          <p:cNvSpPr txBox="1"/>
          <p:nvPr/>
        </p:nvSpPr>
        <p:spPr>
          <a:xfrm>
            <a:off x="74141" y="1902941"/>
            <a:ext cx="0" cy="0"/>
          </a:xfrm>
          <a:prstGeom prst="rect">
            <a:avLst/>
          </a:prstGeom>
          <a:noFill/>
        </p:spPr>
        <p:txBody>
          <a:bodyPr wrap="none" lIns="0" tIns="0" rIns="0" bIns="0" rtlCol="0">
            <a:noAutofit/>
          </a:bodyPr>
          <a:lstStyle/>
          <a:p>
            <a:pPr algn="l"/>
            <a:endParaRPr lang="en-US" sz="1800"/>
          </a:p>
        </p:txBody>
      </p:sp>
      <p:sp>
        <p:nvSpPr>
          <p:cNvPr id="16" name="Oval Callout 15">
            <a:extLst>
              <a:ext uri="{FF2B5EF4-FFF2-40B4-BE49-F238E27FC236}">
                <a16:creationId xmlns:a16="http://schemas.microsoft.com/office/drawing/2014/main" id="{1DA38CFB-8E12-0C64-591E-2AA0A0659B2A}"/>
              </a:ext>
            </a:extLst>
          </p:cNvPr>
          <p:cNvSpPr/>
          <p:nvPr/>
        </p:nvSpPr>
        <p:spPr>
          <a:xfrm>
            <a:off x="3112708" y="245100"/>
            <a:ext cx="3577690" cy="2972113"/>
          </a:xfrm>
          <a:prstGeom prst="wedgeEllipseCallout">
            <a:avLst/>
          </a:prstGeom>
          <a:ln>
            <a:noFill/>
          </a:ln>
        </p:spPr>
        <p:style>
          <a:lnRef idx="2">
            <a:schemeClr val="accent2">
              <a:shade val="15000"/>
            </a:schemeClr>
          </a:lnRef>
          <a:fillRef idx="1">
            <a:schemeClr val="accent2"/>
          </a:fillRef>
          <a:effectRef idx="0">
            <a:schemeClr val="accent2"/>
          </a:effectRef>
          <a:fontRef idx="minor">
            <a:schemeClr val="lt1"/>
          </a:fontRef>
        </p:style>
        <p:txBody>
          <a:bodyPr lIns="91440" tIns="45720" rIns="91440" bIns="45720" rtlCol="0" anchor="ctr"/>
          <a:lstStyle/>
          <a:p>
            <a:pPr algn="ctr">
              <a:lnSpc>
                <a:spcPts val="2600"/>
              </a:lnSpc>
              <a:spcBef>
                <a:spcPct val="0"/>
              </a:spcBef>
            </a:pPr>
            <a:r>
              <a:rPr lang="en-US" sz="2400" dirty="0">
                <a:solidFill>
                  <a:schemeClr val="bg1"/>
                </a:solidFill>
              </a:rPr>
              <a:t>The school's existing</a:t>
            </a:r>
            <a:r>
              <a:rPr lang="en-US" dirty="0">
                <a:solidFill>
                  <a:schemeClr val="bg1"/>
                </a:solidFill>
              </a:rPr>
              <a:t> Student </a:t>
            </a:r>
            <a:r>
              <a:rPr lang="en-US" dirty="0" err="1">
                <a:solidFill>
                  <a:schemeClr val="bg1"/>
                </a:solidFill>
              </a:rPr>
              <a:t>Behaviour</a:t>
            </a:r>
            <a:r>
              <a:rPr lang="en-US" dirty="0">
                <a:solidFill>
                  <a:schemeClr val="bg1"/>
                </a:solidFill>
              </a:rPr>
              <a:t> </a:t>
            </a:r>
            <a:r>
              <a:rPr lang="en-US" sz="2400" dirty="0">
                <a:solidFill>
                  <a:schemeClr val="bg1"/>
                </a:solidFill>
              </a:rPr>
              <a:t>policy and procedures will be applied to your child</a:t>
            </a:r>
            <a:r>
              <a:rPr lang="en-US" dirty="0">
                <a:solidFill>
                  <a:schemeClr val="bg1"/>
                </a:solidFill>
              </a:rPr>
              <a:t>.</a:t>
            </a:r>
            <a:endParaRPr lang="en-US" sz="2400" dirty="0">
              <a:solidFill>
                <a:schemeClr val="bg1"/>
              </a:solidFill>
            </a:endParaRPr>
          </a:p>
        </p:txBody>
      </p:sp>
      <p:sp>
        <p:nvSpPr>
          <p:cNvPr id="17" name="Oval Callout 16">
            <a:extLst>
              <a:ext uri="{FF2B5EF4-FFF2-40B4-BE49-F238E27FC236}">
                <a16:creationId xmlns:a16="http://schemas.microsoft.com/office/drawing/2014/main" id="{64E01D05-3300-36E7-1054-93EFB4DFD0E1}"/>
              </a:ext>
            </a:extLst>
          </p:cNvPr>
          <p:cNvSpPr/>
          <p:nvPr/>
        </p:nvSpPr>
        <p:spPr>
          <a:xfrm flipH="1">
            <a:off x="175899" y="367422"/>
            <a:ext cx="3309552" cy="2849791"/>
          </a:xfrm>
          <a:prstGeom prst="wedgeEllipseCallou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a:solidFill>
                  <a:schemeClr val="bg1"/>
                </a:solidFill>
              </a:rPr>
              <a:t>What will happen if my child does not comply?</a:t>
            </a:r>
            <a:endParaRPr lang="en-US">
              <a:solidFill>
                <a:schemeClr val="bg1"/>
              </a:solidFill>
              <a:latin typeface="+mj-lt"/>
            </a:endParaRPr>
          </a:p>
        </p:txBody>
      </p:sp>
      <p:sp>
        <p:nvSpPr>
          <p:cNvPr id="18" name="Oval Callout 17">
            <a:extLst>
              <a:ext uri="{FF2B5EF4-FFF2-40B4-BE49-F238E27FC236}">
                <a16:creationId xmlns:a16="http://schemas.microsoft.com/office/drawing/2014/main" id="{C0A1A972-A3A3-3A32-1F7B-276DB75AA1D5}"/>
              </a:ext>
            </a:extLst>
          </p:cNvPr>
          <p:cNvSpPr/>
          <p:nvPr/>
        </p:nvSpPr>
        <p:spPr>
          <a:xfrm>
            <a:off x="7487791" y="2107095"/>
            <a:ext cx="4278831" cy="4142455"/>
          </a:xfrm>
          <a:prstGeom prst="wedgeEllipseCallout">
            <a:avLst/>
          </a:prstGeom>
          <a:ln>
            <a:noFill/>
          </a:ln>
        </p:spPr>
        <p:style>
          <a:lnRef idx="2">
            <a:schemeClr val="accent6">
              <a:shade val="15000"/>
            </a:schemeClr>
          </a:lnRef>
          <a:fillRef idx="1">
            <a:schemeClr val="accent6"/>
          </a:fillRef>
          <a:effectRef idx="0">
            <a:schemeClr val="accent6"/>
          </a:effectRef>
          <a:fontRef idx="minor">
            <a:schemeClr val="lt1"/>
          </a:fontRef>
        </p:style>
        <p:txBody>
          <a:bodyPr lIns="91440" tIns="45720" rIns="91440" bIns="45720" rtlCol="0" anchor="ctr"/>
          <a:lstStyle/>
          <a:p>
            <a:pPr algn="ctr">
              <a:lnSpc>
                <a:spcPts val="2600"/>
              </a:lnSpc>
              <a:spcBef>
                <a:spcPct val="0"/>
              </a:spcBef>
            </a:pPr>
            <a:r>
              <a:rPr lang="en-US" dirty="0">
                <a:solidFill>
                  <a:schemeClr val="tx1"/>
                </a:solidFill>
              </a:rPr>
              <a:t>The mobile phone management strategy applies to all school excursions and events.</a:t>
            </a:r>
            <a:endParaRPr lang="en-US" sz="2400" dirty="0">
              <a:solidFill>
                <a:schemeClr val="tx1"/>
              </a:solidFill>
            </a:endParaRPr>
          </a:p>
        </p:txBody>
      </p:sp>
      <p:sp>
        <p:nvSpPr>
          <p:cNvPr id="19" name="Oval Callout 18">
            <a:extLst>
              <a:ext uri="{FF2B5EF4-FFF2-40B4-BE49-F238E27FC236}">
                <a16:creationId xmlns:a16="http://schemas.microsoft.com/office/drawing/2014/main" id="{B5F9D405-E4CA-E0AA-FBF1-9E090F3B471E}"/>
              </a:ext>
            </a:extLst>
          </p:cNvPr>
          <p:cNvSpPr/>
          <p:nvPr/>
        </p:nvSpPr>
        <p:spPr>
          <a:xfrm flipH="1">
            <a:off x="4441224" y="3217213"/>
            <a:ext cx="3309552" cy="2849791"/>
          </a:xfrm>
          <a:prstGeom prst="wedgeEllipseCallout">
            <a:avLst/>
          </a:prstGeom>
          <a:solidFill>
            <a:srgbClr val="6300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a:solidFill>
                  <a:schemeClr val="bg1"/>
                </a:solidFill>
              </a:rPr>
              <a:t>What about school excursions?</a:t>
            </a:r>
            <a:endParaRPr lang="en-US">
              <a:solidFill>
                <a:schemeClr val="bg1"/>
              </a:solidFill>
              <a:latin typeface="+mj-lt"/>
            </a:endParaRPr>
          </a:p>
        </p:txBody>
      </p:sp>
    </p:spTree>
    <p:extLst>
      <p:ext uri="{BB962C8B-B14F-4D97-AF65-F5344CB8AC3E}">
        <p14:creationId xmlns:p14="http://schemas.microsoft.com/office/powerpoint/2010/main" val="748443288"/>
      </p:ext>
    </p:extLst>
  </p:cSld>
  <p:clrMapOvr>
    <a:masterClrMapping/>
  </p:clrMapOvr>
</p:sld>
</file>

<file path=ppt/theme/theme1.xml><?xml version="1.0" encoding="utf-8"?>
<a:theme xmlns:a="http://schemas.openxmlformats.org/drawingml/2006/main" name="NSWG Corporate">
  <a:themeElements>
    <a:clrScheme name="NSWGOV Corporate Red04 Sept 2022">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22272B"/>
      </a:hlink>
      <a:folHlink>
        <a:srgbClr val="22272B"/>
      </a:folHlink>
    </a:clrScheme>
    <a:fontScheme name="NSW Gov PP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DoE PPT Template 2022 DRAFT" id="{EE3A526C-8D38-9A4D-A42A-078C80723416}" vid="{3CBC06BA-A92D-1648-A71C-24BD71284C3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84CA4C22B376947A868F0D7B1F0D153" ma:contentTypeVersion="16" ma:contentTypeDescription="Create a new document." ma:contentTypeScope="" ma:versionID="5ab8bc258b83f7f2fe0becdac15cbbe7">
  <xsd:schema xmlns:xsd="http://www.w3.org/2001/XMLSchema" xmlns:xs="http://www.w3.org/2001/XMLSchema" xmlns:p="http://schemas.microsoft.com/office/2006/metadata/properties" xmlns:ns2="00ea7cf5-514e-4a27-b5a9-360eeaaf99ec" xmlns:ns3="e94096ad-d6fc-484b-98ec-eb21b4822b48" targetNamespace="http://schemas.microsoft.com/office/2006/metadata/properties" ma:root="true" ma:fieldsID="bad1f6136b4affc42b33f4ea101a4531" ns2:_="" ns3:_="">
    <xsd:import namespace="00ea7cf5-514e-4a27-b5a9-360eeaaf99ec"/>
    <xsd:import namespace="e94096ad-d6fc-484b-98ec-eb21b4822b4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ea7cf5-514e-4a27-b5a9-360eeaaf99e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1f47cd6-212f-4ea2-b6af-f1d1e47bdbaf"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94096ad-d6fc-484b-98ec-eb21b4822b4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1fc9ae7-3bae-47d7-90be-b5e6043ffd22}" ma:internalName="TaxCatchAll" ma:showField="CatchAllData" ma:web="e94096ad-d6fc-484b-98ec-eb21b4822b4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0ea7cf5-514e-4a27-b5a9-360eeaaf99ec">
      <Terms xmlns="http://schemas.microsoft.com/office/infopath/2007/PartnerControls"/>
    </lcf76f155ced4ddcb4097134ff3c332f>
    <TaxCatchAll xmlns="e94096ad-d6fc-484b-98ec-eb21b4822b48" xsi:nil="true"/>
    <SharedWithUsers xmlns="e94096ad-d6fc-484b-98ec-eb21b4822b48">
      <UserInfo>
        <DisplayName>Digital Devices Policy (Mobile Phone Policy) Members</DisplayName>
        <AccountId>7</AccountId>
        <AccountType/>
      </UserInfo>
    </SharedWithUsers>
  </documentManagement>
</p:properties>
</file>

<file path=customXml/itemProps1.xml><?xml version="1.0" encoding="utf-8"?>
<ds:datastoreItem xmlns:ds="http://schemas.openxmlformats.org/officeDocument/2006/customXml" ds:itemID="{105F37B3-EBF0-4B0A-A19A-7008B332A6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0ea7cf5-514e-4a27-b5a9-360eeaaf99ec"/>
    <ds:schemaRef ds:uri="e94096ad-d6fc-484b-98ec-eb21b4822b4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05865CE-CD35-47F1-91B4-6A6A585A738F}">
  <ds:schemaRefs>
    <ds:schemaRef ds:uri="http://schemas.microsoft.com/sharepoint/v3/contenttype/forms"/>
  </ds:schemaRefs>
</ds:datastoreItem>
</file>

<file path=customXml/itemProps3.xml><?xml version="1.0" encoding="utf-8"?>
<ds:datastoreItem xmlns:ds="http://schemas.openxmlformats.org/officeDocument/2006/customXml" ds:itemID="{0FBB94D9-17E3-4087-94F3-B8B22BBAD88A}">
  <ds:schemaRefs>
    <ds:schemaRef ds:uri="http://purl.org/dc/elements/1.1/"/>
    <ds:schemaRef ds:uri="e94096ad-d6fc-484b-98ec-eb21b4822b48"/>
    <ds:schemaRef ds:uri="http://schemas.microsoft.com/office/infopath/2007/PartnerControls"/>
    <ds:schemaRef ds:uri="http://purl.org/dc/dcmitype/"/>
    <ds:schemaRef ds:uri="http://schemas.microsoft.com/office/2006/documentManagement/types"/>
    <ds:schemaRef ds:uri="00ea7cf5-514e-4a27-b5a9-360eeaaf99ec"/>
    <ds:schemaRef ds:uri="http://purl.org/dc/terms/"/>
    <ds:schemaRef ds:uri="http://www.w3.org/XML/1998/namespace"/>
    <ds:schemaRef ds:uri="http://schemas.microsoft.com/office/2006/metadata/propertie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NSWG Corporate</Template>
  <TotalTime>79</TotalTime>
  <Words>512</Words>
  <Application>Microsoft Office PowerPoint</Application>
  <PresentationFormat>Widescreen</PresentationFormat>
  <Paragraphs>54</Paragraphs>
  <Slides>11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Times New Roman</vt:lpstr>
      <vt:lpstr>Public Sans Light</vt:lpstr>
      <vt:lpstr>Public Sans</vt:lpstr>
      <vt:lpstr>Arial</vt:lpstr>
      <vt:lpstr>NSWG Corporate</vt:lpstr>
      <vt:lpstr>Student Mobile Phone  Management Strategy</vt:lpstr>
      <vt:lpstr>Acknowledgement of Country</vt:lpstr>
      <vt:lpstr>Why are we implementing this strategy?</vt:lpstr>
      <vt:lpstr>What does 'phones turned off and kept out of sight' mean?</vt:lpstr>
      <vt:lpstr>How will the 'phones turned off and kept out of sight' strategy work?</vt:lpstr>
      <vt:lpstr>Key questions</vt:lpstr>
      <vt:lpstr>PowerPoint Presentation</vt:lpstr>
      <vt:lpstr>PowerPoint Presentation</vt:lpstr>
      <vt:lpstr>PowerPoint Presentation</vt:lpstr>
      <vt:lpstr>How can you help?</vt:lpstr>
      <vt:lpstr>Next steps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Accessibility Instructions 1</dc:title>
  <dc:creator>Anh Ha</dc:creator>
  <cp:lastModifiedBy>Philip Scandizzo</cp:lastModifiedBy>
  <cp:revision>51</cp:revision>
  <dcterms:created xsi:type="dcterms:W3CDTF">2023-06-01T23:42:28Z</dcterms:created>
  <dcterms:modified xsi:type="dcterms:W3CDTF">2023-08-29T03:53:08Z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0x010100317B45A590BBEF49BE429E6B7623E9D5</vt:lpwstr>
  </property>
  <property fmtid="{D5CDD505-2E9C-101B-9397-08002B2CF9AE}" pid="3" name="MediaServiceImageTags">
    <vt:lpwstr/>
  </property>
  <property fmtid="{D5CDD505-2E9C-101B-9397-08002B2CF9AE}" pid="4" name="MSIP_Label_b603dfd7-d93a-4381-a340-2995d8282205_Enabled">
    <vt:lpwstr>true</vt:lpwstr>
  </property>
  <property fmtid="{D5CDD505-2E9C-101B-9397-08002B2CF9AE}" pid="5" name="MSIP_Label_b603dfd7-d93a-4381-a340-2995d8282205_SetDate">
    <vt:lpwstr>2023-07-17T01:13:31Z</vt:lpwstr>
  </property>
  <property fmtid="{D5CDD505-2E9C-101B-9397-08002B2CF9AE}" pid="6" name="MSIP_Label_b603dfd7-d93a-4381-a340-2995d8282205_Method">
    <vt:lpwstr>Standard</vt:lpwstr>
  </property>
  <property fmtid="{D5CDD505-2E9C-101B-9397-08002B2CF9AE}" pid="7" name="MSIP_Label_b603dfd7-d93a-4381-a340-2995d8282205_Name">
    <vt:lpwstr>OFFICIAL</vt:lpwstr>
  </property>
  <property fmtid="{D5CDD505-2E9C-101B-9397-08002B2CF9AE}" pid="8" name="MSIP_Label_b603dfd7-d93a-4381-a340-2995d8282205_SiteId">
    <vt:lpwstr>05a0e69a-418a-47c1-9c25-9387261bf991</vt:lpwstr>
  </property>
  <property fmtid="{D5CDD505-2E9C-101B-9397-08002B2CF9AE}" pid="9" name="MSIP_Label_b603dfd7-d93a-4381-a340-2995d8282205_ActionId">
    <vt:lpwstr>0c7966c4-723a-4731-a392-836191042eb0</vt:lpwstr>
  </property>
  <property fmtid="{D5CDD505-2E9C-101B-9397-08002B2CF9AE}" pid="10" name="MSIP_Label_b603dfd7-d93a-4381-a340-2995d8282205_ContentBits">
    <vt:lpwstr>0</vt:lpwstr>
  </property>
</Properties>
</file>